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 SemiBold"/>
      <p:regular r:id="rId21"/>
      <p:bold r:id="rId22"/>
      <p:italic r:id="rId23"/>
      <p:boldItalic r:id="rId24"/>
    </p:embeddedFont>
    <p:embeddedFont>
      <p:font typeface="Raleway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Barlow SemiBold"/>
      <p:regular r:id="rId33"/>
      <p:bold r:id="rId34"/>
      <p:italic r:id="rId35"/>
      <p:boldItalic r:id="rId36"/>
    </p:embeddedFont>
    <p:embeddedFont>
      <p:font typeface="Barlow Light"/>
      <p:regular r:id="rId37"/>
      <p:bold r:id="rId38"/>
      <p:italic r:id="rId39"/>
      <p:boldItalic r:id="rId40"/>
    </p:embeddedFont>
    <p:embeddedFont>
      <p:font typeface="Barlow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Luiz Paulo Martins Belez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Light-boldItalic.fntdata"/><Relationship Id="rId20" Type="http://schemas.openxmlformats.org/officeDocument/2006/relationships/slide" Target="slides/slide15.xml"/><Relationship Id="rId42" Type="http://schemas.openxmlformats.org/officeDocument/2006/relationships/font" Target="fonts/Barlow-bold.fntdata"/><Relationship Id="rId41" Type="http://schemas.openxmlformats.org/officeDocument/2006/relationships/font" Target="fonts/Barlow-regular.fntdata"/><Relationship Id="rId22" Type="http://schemas.openxmlformats.org/officeDocument/2006/relationships/font" Target="fonts/RalewaySemiBold-bold.fntdata"/><Relationship Id="rId44" Type="http://schemas.openxmlformats.org/officeDocument/2006/relationships/font" Target="fonts/Barlow-boldItalic.fntdata"/><Relationship Id="rId21" Type="http://schemas.openxmlformats.org/officeDocument/2006/relationships/font" Target="fonts/RalewaySemiBold-regular.fntdata"/><Relationship Id="rId43" Type="http://schemas.openxmlformats.org/officeDocument/2006/relationships/font" Target="fonts/Barlow-italic.fntdata"/><Relationship Id="rId24" Type="http://schemas.openxmlformats.org/officeDocument/2006/relationships/font" Target="fonts/RalewaySemiBold-boldItalic.fntdata"/><Relationship Id="rId23" Type="http://schemas.openxmlformats.org/officeDocument/2006/relationships/font" Target="fonts/RalewaySemiBol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BarlowSemiBold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BarlowSemiBold-italic.fntdata"/><Relationship Id="rId12" Type="http://schemas.openxmlformats.org/officeDocument/2006/relationships/slide" Target="slides/slide7.xml"/><Relationship Id="rId34" Type="http://schemas.openxmlformats.org/officeDocument/2006/relationships/font" Target="fonts/BarlowSemiBold-bold.fntdata"/><Relationship Id="rId15" Type="http://schemas.openxmlformats.org/officeDocument/2006/relationships/slide" Target="slides/slide10.xml"/><Relationship Id="rId37" Type="http://schemas.openxmlformats.org/officeDocument/2006/relationships/font" Target="fonts/BarlowLight-regular.fntdata"/><Relationship Id="rId14" Type="http://schemas.openxmlformats.org/officeDocument/2006/relationships/slide" Target="slides/slide9.xml"/><Relationship Id="rId36" Type="http://schemas.openxmlformats.org/officeDocument/2006/relationships/font" Target="fonts/BarlowSemiBold-boldItalic.fntdata"/><Relationship Id="rId17" Type="http://schemas.openxmlformats.org/officeDocument/2006/relationships/slide" Target="slides/slide12.xml"/><Relationship Id="rId39" Type="http://schemas.openxmlformats.org/officeDocument/2006/relationships/font" Target="fonts/BarlowLight-italic.fntdata"/><Relationship Id="rId16" Type="http://schemas.openxmlformats.org/officeDocument/2006/relationships/slide" Target="slides/slide11.xml"/><Relationship Id="rId38" Type="http://schemas.openxmlformats.org/officeDocument/2006/relationships/font" Target="fonts/Barlow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11-16T15:47:01.181">
    <p:pos x="6000" y="0"/>
    <p:text>alternativo slide 3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78e1e8bd31_0_5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78e1e8bd31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78e1e8bd31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78e1e8bd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78e1e8bd31_1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78e1e8bd3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8e1e8bd31_1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8e1e8bd31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8e1e8bd31_3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8e1e8bd31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8e1e8bd31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78e1e8bd3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8e1e8bd3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8e1e8bd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8e1e8bd31_0_7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78e1e8bd31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8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9.jpg"/><Relationship Id="rId5" Type="http://schemas.openxmlformats.org/officeDocument/2006/relationships/image" Target="../media/image16.jpg"/><Relationship Id="rId6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rect b="b" l="l" r="r" t="t"/>
                <a:pathLst>
                  <a:path extrusionOk="0" h="2805419" w="206902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rect b="b" l="l" r="r" t="t"/>
                <a:pathLst>
                  <a:path extrusionOk="0" h="77247" w="21907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rect b="b" l="l" r="r" t="t"/>
                <a:pathLst>
                  <a:path extrusionOk="0" h="22389" w="52292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rect b="b" l="l" r="r" t="t"/>
                <a:pathLst>
                  <a:path extrusionOk="0" h="2805383" w="2069115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rect b="b" l="l" r="r" t="t"/>
                <a:pathLst>
                  <a:path extrusionOk="0" h="2805423" w="206902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rect b="b" l="l" r="r" t="t"/>
                <a:pathLst>
                  <a:path extrusionOk="0" h="2673878" w="2018061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rect b="b" l="l" r="r" t="t"/>
                <a:pathLst>
                  <a:path extrusionOk="0" h="2673785" w="2018061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rect b="b" l="l" r="r" t="t"/>
                <a:pathLst>
                  <a:path extrusionOk="0" h="1986608" w="3440851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rect b="b" l="l" r="r" t="t"/>
                <a:pathLst>
                  <a:path extrusionOk="0" h="1987084" w="3440892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rect b="b" l="l" r="r" t="t"/>
                <a:pathLst>
                  <a:path extrusionOk="0" h="37052" w="41719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rect b="b" l="l" r="r" t="t"/>
                <a:pathLst>
                  <a:path extrusionOk="0" h="40671" w="3086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rect b="b" l="l" r="r" t="t"/>
                <a:pathLst>
                  <a:path extrusionOk="0" h="1986618" w="3440892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rect b="b" l="l" r="r" t="t"/>
                <a:pathLst>
                  <a:path extrusionOk="0" h="1986608" w="3440892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rect b="b" l="l" r="r" t="t"/>
                <a:pathLst>
                  <a:path extrusionOk="0" h="127212" w="220517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rect b="b" l="l" r="r" t="t"/>
                <a:pathLst>
                  <a:path extrusionOk="0" h="127307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rect b="b" l="l" r="r" t="t"/>
                <a:pathLst>
                  <a:path extrusionOk="0" h="127549" w="220563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rect b="b" l="l" r="r" t="t"/>
                <a:pathLst>
                  <a:path extrusionOk="0" h="127238" w="220563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rect b="b" l="l" r="r" t="t"/>
                <a:pathLst>
                  <a:path extrusionOk="0" h="127246" w="220517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rect b="b" l="l" r="r" t="t"/>
                <a:pathLst>
                  <a:path extrusionOk="0" h="127300" w="220524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rect b="b" l="l" r="r" t="t"/>
                <a:pathLst>
                  <a:path extrusionOk="0" h="163345" w="283033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rect b="b" l="l" r="r" t="t"/>
                <a:pathLst>
                  <a:path extrusionOk="0" h="127548" w="220563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rect b="b" l="l" r="r" t="t"/>
                <a:pathLst>
                  <a:path extrusionOk="0" h="127307" w="220524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rect b="b" l="l" r="r" t="t"/>
                <a:pathLst>
                  <a:path extrusionOk="0" h="127215" w="220517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rect b="b" l="l" r="r" t="t"/>
                <a:pathLst>
                  <a:path extrusionOk="0" h="163399" w="283047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rect b="b" l="l" r="r" t="t"/>
                <a:pathLst>
                  <a:path extrusionOk="0" h="199558" w="313122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rect b="b" l="l" r="r" t="t"/>
                <a:pathLst>
                  <a:path extrusionOk="0" h="127189" w="220563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rect b="b" l="l" r="r" t="t"/>
                <a:pathLst>
                  <a:path extrusionOk="0" h="127300" w="220549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rect b="b" l="l" r="r" t="t"/>
                <a:pathLst>
                  <a:path extrusionOk="0" h="127351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rect b="b" l="l" r="r" t="t"/>
                <a:pathLst>
                  <a:path extrusionOk="0" h="127246" w="220563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rect b="b" l="l" r="r" t="t"/>
                <a:pathLst>
                  <a:path extrusionOk="0" h="146540" w="253854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rect b="b" l="l" r="r" t="t"/>
                <a:pathLst>
                  <a:path extrusionOk="0" h="426244" w="738494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rect b="b" l="l" r="r" t="t"/>
                <a:pathLst>
                  <a:path extrusionOk="0" h="127225" w="220517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rect b="b" l="l" r="r" t="t"/>
                <a:pathLst>
                  <a:path extrusionOk="0" h="127264" w="220517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rect b="b" l="l" r="r" t="t"/>
                <a:pathLst>
                  <a:path extrusionOk="0" h="127237" w="220524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rect b="b" l="l" r="r" t="t"/>
                <a:pathLst>
                  <a:path extrusionOk="0" h="127285" w="220563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rect b="b" l="l" r="r" t="t"/>
                <a:pathLst>
                  <a:path extrusionOk="0" h="127370" w="221039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rect b="b" l="l" r="r" t="t"/>
                <a:pathLst>
                  <a:path extrusionOk="0" h="183800" w="31848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rect b="b" l="l" r="r" t="t"/>
                <a:pathLst>
                  <a:path extrusionOk="0" h="127308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rect b="b" l="l" r="r" t="t"/>
                <a:pathLst>
                  <a:path extrusionOk="0" h="127131" w="220334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rect b="b" l="l" r="r" t="t"/>
                <a:pathLst>
                  <a:path extrusionOk="0" h="126979" w="220517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rect b="b" l="l" r="r" t="t"/>
                <a:pathLst>
                  <a:path extrusionOk="0" h="219907" w="380989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rect b="b" l="l" r="r" t="t"/>
                <a:pathLst>
                  <a:path extrusionOk="0" h="1111651" w="192600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rect b="b" l="l" r="r" t="t"/>
                <a:pathLst>
                  <a:path extrusionOk="0" h="838156" w="1451798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rect b="b" l="l" r="r" t="t"/>
                <a:pathLst>
                  <a:path extrusionOk="0" h="828048" w="1449895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rect b="b" l="l" r="r" t="t"/>
                <a:pathLst>
                  <a:path extrusionOk="0" h="1123828" w="1867947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rect b="b" l="l" r="r" t="t"/>
                <a:pathLst>
                  <a:path extrusionOk="0" h="440903" w="65723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rect b="b" l="l" r="r" t="t"/>
                <a:pathLst>
                  <a:path extrusionOk="0" h="322282" w="49007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rect b="b" l="l" r="r" t="t"/>
                <a:pathLst>
                  <a:path extrusionOk="0" h="322194" w="49007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rect b="b" l="l" r="r" t="t"/>
                <a:pathLst>
                  <a:path extrusionOk="0" h="270998" w="401289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rect b="b" l="l" r="r" t="t"/>
                <a:pathLst>
                  <a:path extrusionOk="0" h="440923" w="657231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rect b="b" l="l" r="r" t="t"/>
                <a:pathLst>
                  <a:path extrusionOk="0" h="322274" w="490068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rect b="b" l="l" r="r" t="t"/>
                <a:pathLst>
                  <a:path extrusionOk="0" h="322283" w="490068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rect b="b" l="l" r="r" t="t"/>
                <a:pathLst>
                  <a:path extrusionOk="0" h="271152" w="401289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rect b="b" l="l" r="r" t="t"/>
                <a:pathLst>
                  <a:path extrusionOk="0" h="828868" w="893444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rect b="b" l="l" r="r" t="t"/>
                <a:pathLst>
                  <a:path extrusionOk="0" h="733619" w="630461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rect b="b" l="l" r="r" t="t"/>
                <a:pathLst>
                  <a:path extrusionOk="0" h="788955" w="893445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rect b="b" l="l" r="r" t="t"/>
                <a:pathLst>
                  <a:path extrusionOk="0" h="483869" w="9525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rect b="b" l="l" r="r" t="t"/>
                <a:pathLst>
                  <a:path extrusionOk="0" h="335661" w="9525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rect b="b" l="l" r="r" t="t"/>
                <a:pathLst>
                  <a:path extrusionOk="0" h="341800" w="893349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cap="flat" cmpd="sng" w="1037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rect b="b" l="l" r="r" t="t"/>
                <a:pathLst>
                  <a:path extrusionOk="0" h="59626" w="3448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rect b="b" l="l" r="r" t="t"/>
                <a:pathLst>
                  <a:path extrusionOk="0" h="226128" w="55632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rect b="b" l="l" r="r" t="t"/>
                <a:pathLst>
                  <a:path extrusionOk="0" h="409197" w="55722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rect b="b" l="l" r="r" t="t"/>
                <a:pathLst>
                  <a:path extrusionOk="0" h="374240" w="55625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rect b="b" l="l" r="r" t="t"/>
                <a:pathLst>
                  <a:path extrusionOk="0" h="318519" w="55627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rect b="b" l="l" r="r" t="t"/>
                <a:pathLst>
                  <a:path extrusionOk="0" h="183161" w="55632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rect b="b" l="l" r="r" t="t"/>
                <a:pathLst>
                  <a:path extrusionOk="0" h="501818" w="55722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rect b="b" l="l" r="r" t="t"/>
                <a:pathLst>
                  <a:path extrusionOk="0" h="183106" w="55722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rect b="b" l="l" r="r" t="t"/>
                <a:pathLst>
                  <a:path extrusionOk="0" h="226167" w="55727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rect b="b" l="l" r="r" t="t"/>
                <a:pathLst>
                  <a:path extrusionOk="0" h="318657" w="217597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rect b="b" l="l" r="r" t="t"/>
                <a:pathLst>
                  <a:path extrusionOk="0" h="235450" w="40647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rect b="b" l="l" r="r" t="t"/>
                <a:pathLst>
                  <a:path extrusionOk="0" h="128329" w="103921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rect b="b" l="l" r="r" t="t"/>
                <a:pathLst>
                  <a:path extrusionOk="0" h="143860" w="128622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rect b="b" l="l" r="r" t="t"/>
                <a:pathLst>
                  <a:path extrusionOk="0" h="215209" w="187397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rect b="b" l="l" r="r" t="t"/>
                <a:pathLst>
                  <a:path extrusionOk="0" h="170431" w="138529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rect b="b" l="l" r="r" t="t"/>
                <a:pathLst>
                  <a:path extrusionOk="0" h="130867" w="138474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rect b="b" l="l" r="r" t="t"/>
                <a:pathLst>
                  <a:path extrusionOk="0" h="307779" w="93089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rect b="b" l="l" r="r" t="t"/>
                <a:pathLst>
                  <a:path extrusionOk="0" h="83141" w="108744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rect b="b" l="l" r="r" t="t"/>
                <a:pathLst>
                  <a:path extrusionOk="0" h="56238" w="108204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rect b="b" l="l" r="r" t="t"/>
                <a:pathLst>
                  <a:path extrusionOk="0" h="77341" w="99827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rect b="b" l="l" r="r" t="t"/>
                <a:pathLst>
                  <a:path extrusionOk="0" h="51729" w="99536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rect b="b" l="l" r="r" t="t"/>
                <a:pathLst>
                  <a:path extrusionOk="0" h="744450" w="213068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rect b="b" l="l" r="r" t="t"/>
                <a:pathLst>
                  <a:path extrusionOk="0" h="495109" w="226922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rect b="b" l="l" r="r" t="t"/>
                <a:pathLst>
                  <a:path extrusionOk="0" h="95029" w="76263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rect b="b" l="l" r="r" t="t"/>
                <a:pathLst>
                  <a:path extrusionOk="0" h="66745" w="63531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rect b="b" l="l" r="r" t="t"/>
                <a:pathLst>
                  <a:path extrusionOk="0" h="95119" w="122876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rect b="b" l="l" r="r" t="t"/>
                <a:pathLst>
                  <a:path extrusionOk="0" h="63751" w="122242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rect b="b" l="l" r="r" t="t"/>
                <a:pathLst>
                  <a:path extrusionOk="0" h="91654" w="122771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rect b="b" l="l" r="r" t="t"/>
                <a:pathLst>
                  <a:path extrusionOk="0" h="63800" w="12223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rect b="b" l="l" r="r" t="t"/>
                <a:pathLst>
                  <a:path extrusionOk="0" h="606004" w="211613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rect b="b" l="l" r="r" t="t"/>
                <a:pathLst>
                  <a:path extrusionOk="0" h="132132" w="135319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rect b="b" l="l" r="r" t="t"/>
                <a:pathLst>
                  <a:path extrusionOk="0" h="377666" w="192267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rect b="b" l="l" r="r" t="t"/>
                <a:pathLst>
                  <a:path extrusionOk="0" h="442443" w="219367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rect b="b" l="l" r="r" t="t"/>
                <a:pathLst>
                  <a:path extrusionOk="0" h="177613" w="146094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rect b="b" l="l" r="r" t="t"/>
                <a:pathLst>
                  <a:path extrusionOk="0" h="152067" w="154031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rect b="b" l="l" r="r" t="t"/>
                <a:pathLst>
                  <a:path extrusionOk="0" h="338613" w="196972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rect b="b" l="l" r="r" t="t"/>
                <a:pathLst>
                  <a:path extrusionOk="0" h="306609" w="228028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rect b="b" l="l" r="r" t="t"/>
                <a:pathLst>
                  <a:path extrusionOk="0" h="56976" w="115992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rect b="b" l="l" r="r" t="t"/>
                <a:pathLst>
                  <a:path extrusionOk="0" h="59099" w="71478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rect b="b" l="l" r="r" t="t"/>
                <a:pathLst>
                  <a:path extrusionOk="0" h="103155" w="70866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rect b="b" l="l" r="r" t="t"/>
                <a:pathLst>
                  <a:path extrusionOk="0" h="128318" w="85975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rect b="b" l="l" r="r" t="t"/>
              <a:pathLst>
                <a:path extrusionOk="0" h="333215" w="169617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rect b="b" l="l" r="r" t="t"/>
              <a:pathLst>
                <a:path extrusionOk="0" h="90410" w="116692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rect b="b" l="l" r="r" t="t"/>
              <a:pathLst>
                <a:path extrusionOk="0" h="60608" w="116196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rect b="b" l="l" r="r" t="t"/>
              <a:pathLst>
                <a:path extrusionOk="0" h="87067" w="116665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rect b="b" l="l" r="r" t="t"/>
              <a:pathLst>
                <a:path extrusionOk="0" h="60608" w="116135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rect b="b" l="l" r="r" t="t"/>
              <a:pathLst>
                <a:path extrusionOk="0" h="493987" w="408631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rect b="b" l="l" r="r" t="t"/>
              <a:pathLst>
                <a:path extrusionOk="0" h="125075" w="128556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rect b="b" l="l" r="r" t="t"/>
              <a:pathLst>
                <a:path extrusionOk="0" h="407146" w="208599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rect b="b" l="l" r="r" t="t"/>
              <a:pathLst>
                <a:path extrusionOk="0" h="168686" w="138537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rect b="b" l="l" r="r" t="t"/>
              <a:pathLst>
                <a:path extrusionOk="0" h="144480" w="146199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rect b="b" l="l" r="r" t="t"/>
              <a:pathLst>
                <a:path extrusionOk="0" h="98012" w="67341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rect b="b" l="l" r="r" t="t"/>
              <a:pathLst>
                <a:path extrusionOk="0" h="249555" w="432244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rect b="b" l="l" r="r" t="t"/>
              <a:pathLst>
                <a:path extrusionOk="0" h="215741" w="99113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rect b="b" l="l" r="r" t="t"/>
              <a:pathLst>
                <a:path extrusionOk="0" h="137090" w="71246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rect b="b" l="l" r="r" t="t"/>
              <a:pathLst>
                <a:path extrusionOk="0" h="86203" w="153698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rect b="b" l="l" r="r" t="t"/>
              <a:pathLst>
                <a:path extrusionOk="0" h="86245" w="153698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rect b="b" l="l" r="r" t="t"/>
              <a:pathLst>
                <a:path extrusionOk="0" h="634412" w="224738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rect b="b" l="l" r="r" t="t"/>
              <a:pathLst>
                <a:path extrusionOk="0" h="261076" w="163123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rect b="b" l="l" r="r" t="t"/>
              <a:pathLst>
                <a:path extrusionOk="0" h="415389" w="250857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rect b="b" l="l" r="r" t="t"/>
              <a:pathLst>
                <a:path extrusionOk="0" h="248122" w="318504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rect b="b" l="l" r="r" t="t"/>
              <a:pathLst>
                <a:path extrusionOk="0" h="141862" w="96916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rect b="b" l="l" r="r" t="t"/>
              <a:pathLst>
                <a:path extrusionOk="0" h="174304" w="158142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rect b="b" l="l" r="r" t="t"/>
              <a:pathLst>
                <a:path extrusionOk="0" h="441664" w="157949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rect b="b" l="l" r="r" t="t"/>
              <a:pathLst>
                <a:path extrusionOk="0" h="123358" w="90963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rect b="b" l="l" r="r" t="t"/>
                <a:pathLst>
                  <a:path extrusionOk="0" h="206311" w="357473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rect b="b" l="l" r="r" t="t"/>
                <a:pathLst>
                  <a:path extrusionOk="0" h="1032319" w="178689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rect b="b" l="l" r="r" t="t"/>
                <a:pathLst>
                  <a:path extrusionOk="0" h="206501" w="357473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rect b="b" l="l" r="r" t="t"/>
                <a:pathLst>
                  <a:path extrusionOk="0" h="721899" w="178688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rect b="b" l="l" r="r" t="t"/>
                <a:pathLst>
                  <a:path extrusionOk="0" h="399097" w="178689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rect b="b" l="l" r="r" t="t"/>
                <a:pathLst>
                  <a:path extrusionOk="0" h="303342" w="154251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rect b="b" l="l" r="r" t="t"/>
                <a:pathLst>
                  <a:path extrusionOk="0" h="82319" w="106588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rect b="b" l="l" r="r" t="t"/>
                <a:pathLst>
                  <a:path extrusionOk="0" h="55368" w="106123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rect b="b" l="l" r="r" t="t"/>
                <a:pathLst>
                  <a:path extrusionOk="0" h="79516" w="106576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rect b="b" l="l" r="r" t="t"/>
                <a:pathLst>
                  <a:path extrusionOk="0" h="55320" w="106154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rect b="b" l="l" r="r" t="t"/>
                <a:pathLst>
                  <a:path extrusionOk="0" h="450662" w="372536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rect b="b" l="l" r="r" t="t"/>
                <a:pathLst>
                  <a:path extrusionOk="0" h="114020" w="11716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rect b="b" l="l" r="r" t="t"/>
                <a:pathLst>
                  <a:path extrusionOk="0" h="370837" w="189574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rect b="b" l="l" r="r" t="t"/>
                <a:pathLst>
                  <a:path extrusionOk="0" h="153696" w="126365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rect b="b" l="l" r="r" t="t"/>
                <a:pathLst>
                  <a:path extrusionOk="0" h="131805" w="133256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rect b="b" l="l" r="r" t="t"/>
                <a:pathLst>
                  <a:path extrusionOk="0" h="88868" w="61436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rect b="b" l="l" r="r" t="t"/>
                  <a:pathLst>
                    <a:path extrusionOk="0" h="174500" w="303199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rect b="b" l="l" r="r" t="t"/>
                  <a:pathLst>
                    <a:path extrusionOk="0" h="45815" w="79173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rect b="b" l="l" r="r" t="t"/>
                  <a:pathLst>
                    <a:path extrusionOk="0" h="118292" w="303209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rect b="b" l="l" r="r" t="t"/>
                  <a:pathLst>
                    <a:path extrusionOk="0" h="244320" w="217122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rect b="b" l="l" r="r" t="t"/>
                  <a:pathLst>
                    <a:path extrusionOk="0" h="245364" w="216421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rect b="b" l="l" r="r" t="t"/>
                <a:pathLst>
                  <a:path extrusionOk="0" h="402337" w="143174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rect b="b" l="l" r="r" t="t"/>
                <a:pathLst>
                  <a:path extrusionOk="0" h="112806" w="82772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BLACK MIRROR</a:t>
            </a:r>
            <a:endParaRPr sz="3600"/>
          </a:p>
        </p:txBody>
      </p:sp>
      <p:pic>
        <p:nvPicPr>
          <p:cNvPr id="339" name="Google Shape;33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75" y="117725"/>
            <a:ext cx="2326601" cy="135187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2"/>
          <p:cNvSpPr txBox="1"/>
          <p:nvPr>
            <p:ph type="ctrTitle"/>
          </p:nvPr>
        </p:nvSpPr>
        <p:spPr>
          <a:xfrm>
            <a:off x="1076325" y="23284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COMUNICA JUS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1"/>
          <p:cNvSpPr txBox="1"/>
          <p:nvPr>
            <p:ph type="ctrTitle"/>
          </p:nvPr>
        </p:nvSpPr>
        <p:spPr>
          <a:xfrm>
            <a:off x="1009650" y="1568525"/>
            <a:ext cx="4676700" cy="101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Juntos fazemos mais</a:t>
            </a:r>
            <a:endParaRPr sz="3600"/>
          </a:p>
        </p:txBody>
      </p:sp>
      <p:sp>
        <p:nvSpPr>
          <p:cNvPr id="651" name="Google Shape;651;p21"/>
          <p:cNvSpPr txBox="1"/>
          <p:nvPr>
            <p:ph idx="1" type="subTitle"/>
          </p:nvPr>
        </p:nvSpPr>
        <p:spPr>
          <a:xfrm>
            <a:off x="1009650" y="2601925"/>
            <a:ext cx="4501200" cy="5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Crie tópicos para que a comunidade possa ajudar nas suas atividades</a:t>
            </a:r>
            <a:endParaRPr sz="1800"/>
          </a:p>
        </p:txBody>
      </p:sp>
      <p:sp>
        <p:nvSpPr>
          <p:cNvPr id="652" name="Google Shape;652;p21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53" name="Google Shape;653;p21"/>
          <p:cNvGrpSpPr/>
          <p:nvPr/>
        </p:nvGrpSpPr>
        <p:grpSpPr>
          <a:xfrm>
            <a:off x="5899271" y="816071"/>
            <a:ext cx="2909449" cy="3358038"/>
            <a:chOff x="2152750" y="190500"/>
            <a:chExt cx="4293756" cy="4762499"/>
          </a:xfrm>
        </p:grpSpPr>
        <p:sp>
          <p:nvSpPr>
            <p:cNvPr id="654" name="Google Shape;654;p21"/>
            <p:cNvSpPr/>
            <p:nvPr/>
          </p:nvSpPr>
          <p:spPr>
            <a:xfrm>
              <a:off x="2152750" y="2957607"/>
              <a:ext cx="756691" cy="437959"/>
            </a:xfrm>
            <a:custGeom>
              <a:rect b="b" l="l" r="r" t="t"/>
              <a:pathLst>
                <a:path extrusionOk="0" h="437959" w="756691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2318956" y="3109336"/>
              <a:ext cx="225716" cy="175248"/>
            </a:xfrm>
            <a:custGeom>
              <a:rect b="b" l="l" r="r" t="t"/>
              <a:pathLst>
                <a:path extrusionOk="0" h="175248" w="225716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2319304" y="3166967"/>
              <a:ext cx="224715" cy="117585"/>
            </a:xfrm>
            <a:custGeom>
              <a:rect b="b" l="l" r="r" t="t"/>
              <a:pathLst>
                <a:path extrusionOk="0" h="117585" w="224715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2550431" y="3021675"/>
              <a:ext cx="225586" cy="168802"/>
            </a:xfrm>
            <a:custGeom>
              <a:rect b="b" l="l" r="r" t="t"/>
              <a:pathLst>
                <a:path extrusionOk="0" h="168802" w="225586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2551534" y="3076575"/>
              <a:ext cx="224758" cy="117584"/>
            </a:xfrm>
            <a:custGeom>
              <a:rect b="b" l="l" r="r" t="t"/>
              <a:pathLst>
                <a:path extrusionOk="0" h="117584" w="224758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2330724" y="2010537"/>
              <a:ext cx="387976" cy="1115665"/>
            </a:xfrm>
            <a:custGeom>
              <a:rect b="b" l="l" r="r" t="t"/>
              <a:pathLst>
                <a:path extrusionOk="0" h="1115665" w="387976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2382705" y="1314450"/>
              <a:ext cx="248692" cy="242377"/>
            </a:xfrm>
            <a:custGeom>
              <a:rect b="b" l="l" r="r" t="t"/>
              <a:pathLst>
                <a:path extrusionOk="0" h="242377" w="248692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2671394" y="1371981"/>
              <a:ext cx="353519" cy="695039"/>
            </a:xfrm>
            <a:custGeom>
              <a:rect b="b" l="l" r="r" t="t"/>
              <a:pathLst>
                <a:path extrusionOk="0" h="695039" w="353519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2315965" y="1348763"/>
              <a:ext cx="403432" cy="814679"/>
            </a:xfrm>
            <a:custGeom>
              <a:rect b="b" l="l" r="r" t="t"/>
              <a:pathLst>
                <a:path extrusionOk="0" h="814679" w="403432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2373403" y="1062776"/>
              <a:ext cx="268166" cy="327122"/>
            </a:xfrm>
            <a:custGeom>
              <a:rect b="b" l="l" r="r" t="t"/>
              <a:pathLst>
                <a:path extrusionOk="0" h="327122" w="268166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21"/>
            <p:cNvSpPr/>
            <p:nvPr/>
          </p:nvSpPr>
          <p:spPr>
            <a:xfrm>
              <a:off x="2348404" y="1033740"/>
              <a:ext cx="282986" cy="280709"/>
            </a:xfrm>
            <a:custGeom>
              <a:rect b="b" l="l" r="r" t="t"/>
              <a:pathLst>
                <a:path extrusionOk="0" h="280709" w="282986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2295460" y="1509426"/>
              <a:ext cx="362138" cy="623316"/>
            </a:xfrm>
            <a:custGeom>
              <a:rect b="b" l="l" r="r" t="t"/>
              <a:pathLst>
                <a:path extrusionOk="0" h="623316" w="362138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21"/>
            <p:cNvSpPr/>
            <p:nvPr/>
          </p:nvSpPr>
          <p:spPr>
            <a:xfrm>
              <a:off x="2681160" y="1699641"/>
              <a:ext cx="419212" cy="565118"/>
            </a:xfrm>
            <a:custGeom>
              <a:rect b="b" l="l" r="r" t="t"/>
              <a:pathLst>
                <a:path extrusionOk="0" h="565118" w="419212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21"/>
            <p:cNvSpPr/>
            <p:nvPr/>
          </p:nvSpPr>
          <p:spPr>
            <a:xfrm>
              <a:off x="2608827" y="2053875"/>
              <a:ext cx="212446" cy="104783"/>
            </a:xfrm>
            <a:custGeom>
              <a:rect b="b" l="l" r="r" t="t"/>
              <a:pathLst>
                <a:path extrusionOk="0" h="104783" w="212446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2916099" y="1987646"/>
              <a:ext cx="131568" cy="109091"/>
            </a:xfrm>
            <a:custGeom>
              <a:rect b="b" l="l" r="r" t="t"/>
              <a:pathLst>
                <a:path extrusionOk="0" h="109091" w="131568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2631550" y="1349025"/>
              <a:ext cx="130391" cy="190023"/>
            </a:xfrm>
            <a:custGeom>
              <a:rect b="b" l="l" r="r" t="t"/>
              <a:pathLst>
                <a:path extrusionOk="0" h="190023" w="130391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2269458" y="1478036"/>
              <a:ext cx="157611" cy="236452"/>
            </a:xfrm>
            <a:custGeom>
              <a:rect b="b" l="l" r="r" t="t"/>
              <a:pathLst>
                <a:path extrusionOk="0" h="236452" w="157611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3098756" y="3983831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21"/>
            <p:cNvSpPr/>
            <p:nvPr/>
          </p:nvSpPr>
          <p:spPr>
            <a:xfrm>
              <a:off x="4017202" y="4508754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5609182" y="3535680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3115863" y="3050952"/>
              <a:ext cx="67191" cy="975240"/>
            </a:xfrm>
            <a:custGeom>
              <a:rect b="b" l="l" r="r" t="t"/>
              <a:pathLst>
                <a:path extrusionOk="0" h="975240" w="67191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4036495" y="3422808"/>
              <a:ext cx="59588" cy="1128783"/>
            </a:xfrm>
            <a:custGeom>
              <a:rect b="b" l="l" r="r" t="t"/>
              <a:pathLst>
                <a:path extrusionOk="0" h="1128783" w="59588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5628379" y="2652522"/>
              <a:ext cx="59588" cy="923996"/>
            </a:xfrm>
            <a:custGeom>
              <a:rect b="b" l="l" r="r" t="t"/>
              <a:pathLst>
                <a:path extrusionOk="0" h="923996" w="59588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3056370" y="3054762"/>
              <a:ext cx="1009872" cy="652653"/>
            </a:xfrm>
            <a:custGeom>
              <a:rect b="b" l="l" r="r" t="t"/>
              <a:pathLst>
                <a:path extrusionOk="0" h="652653" w="1009872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3056084" y="2071592"/>
              <a:ext cx="2712855" cy="1569720"/>
            </a:xfrm>
            <a:custGeom>
              <a:rect b="b" l="l" r="r" t="t"/>
              <a:pathLst>
                <a:path extrusionOk="0" h="1569720" w="2712855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4066242" y="2653855"/>
              <a:ext cx="1702888" cy="1053560"/>
            </a:xfrm>
            <a:custGeom>
              <a:rect b="b" l="l" r="r" t="t"/>
              <a:pathLst>
                <a:path extrusionOk="0" h="1053560" w="1702888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4763535" y="2360390"/>
              <a:ext cx="519572" cy="326898"/>
            </a:xfrm>
            <a:custGeom>
              <a:rect b="b" l="l" r="r" t="t"/>
              <a:pathLst>
                <a:path extrusionOk="0" h="326898" w="519572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4668877" y="2346674"/>
              <a:ext cx="551219" cy="318992"/>
            </a:xfrm>
            <a:custGeom>
              <a:rect b="b" l="l" r="r" t="t"/>
              <a:pathLst>
                <a:path extrusionOk="0" h="318992" w="551219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4743291" y="2531554"/>
              <a:ext cx="161184" cy="93249"/>
            </a:xfrm>
            <a:custGeom>
              <a:rect b="b" l="l" r="r" t="t"/>
              <a:pathLst>
                <a:path extrusionOk="0" h="93249" w="161184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4789955" y="2504598"/>
              <a:ext cx="161089" cy="93249"/>
            </a:xfrm>
            <a:custGeom>
              <a:rect b="b" l="l" r="r" t="t"/>
              <a:pathLst>
                <a:path extrusionOk="0" h="93249" w="161089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4834813" y="2478690"/>
              <a:ext cx="161089" cy="93154"/>
            </a:xfrm>
            <a:custGeom>
              <a:rect b="b" l="l" r="r" t="t"/>
              <a:pathLst>
                <a:path extrusionOk="0" h="93154" w="161089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4998753" y="2451734"/>
              <a:ext cx="102450" cy="59245"/>
            </a:xfrm>
            <a:custGeom>
              <a:rect b="b" l="l" r="r" t="t"/>
              <a:pathLst>
                <a:path extrusionOk="0" h="59245" w="10245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5043611" y="2425731"/>
              <a:ext cx="102450" cy="59245"/>
            </a:xfrm>
            <a:custGeom>
              <a:rect b="b" l="l" r="r" t="t"/>
              <a:pathLst>
                <a:path extrusionOk="0" h="59245" w="10245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21"/>
            <p:cNvSpPr/>
            <p:nvPr/>
          </p:nvSpPr>
          <p:spPr>
            <a:xfrm>
              <a:off x="4912649" y="2469832"/>
              <a:ext cx="307447" cy="180974"/>
            </a:xfrm>
            <a:custGeom>
              <a:rect b="b" l="l" r="r" t="t"/>
              <a:pathLst>
                <a:path extrusionOk="0" h="180974" w="307447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21"/>
            <p:cNvSpPr/>
            <p:nvPr/>
          </p:nvSpPr>
          <p:spPr>
            <a:xfrm>
              <a:off x="4894497" y="2841212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4901418" y="2763964"/>
              <a:ext cx="147800" cy="156591"/>
            </a:xfrm>
            <a:custGeom>
              <a:rect b="b" l="l" r="r" t="t"/>
              <a:pathLst>
                <a:path extrusionOk="0" h="156591" w="14780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21"/>
            <p:cNvSpPr/>
            <p:nvPr/>
          </p:nvSpPr>
          <p:spPr>
            <a:xfrm>
              <a:off x="4901720" y="2721292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21"/>
            <p:cNvSpPr/>
            <p:nvPr/>
          </p:nvSpPr>
          <p:spPr>
            <a:xfrm>
              <a:off x="4913314" y="2732891"/>
              <a:ext cx="124214" cy="61955"/>
            </a:xfrm>
            <a:custGeom>
              <a:rect b="b" l="l" r="r" t="t"/>
              <a:pathLst>
                <a:path extrusionOk="0" h="61955" w="124214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4922818" y="2733153"/>
              <a:ext cx="114710" cy="61622"/>
            </a:xfrm>
            <a:custGeom>
              <a:rect b="b" l="l" r="r" t="t"/>
              <a:pathLst>
                <a:path extrusionOk="0" h="61622" w="11471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21"/>
            <p:cNvSpPr/>
            <p:nvPr/>
          </p:nvSpPr>
          <p:spPr>
            <a:xfrm>
              <a:off x="5015195" y="2807589"/>
              <a:ext cx="42215" cy="98678"/>
            </a:xfrm>
            <a:custGeom>
              <a:rect b="b" l="l" r="r" t="t"/>
              <a:pathLst>
                <a:path extrusionOk="0" h="98678" w="42215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1"/>
            <p:cNvSpPr/>
            <p:nvPr/>
          </p:nvSpPr>
          <p:spPr>
            <a:xfrm>
              <a:off x="5015195" y="2812256"/>
              <a:ext cx="34783" cy="94465"/>
            </a:xfrm>
            <a:custGeom>
              <a:rect b="b" l="l" r="r" t="t"/>
              <a:pathLst>
                <a:path extrusionOk="0" h="94465" w="34783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1"/>
            <p:cNvSpPr/>
            <p:nvPr/>
          </p:nvSpPr>
          <p:spPr>
            <a:xfrm>
              <a:off x="3439562" y="2994755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1"/>
            <p:cNvSpPr/>
            <p:nvPr/>
          </p:nvSpPr>
          <p:spPr>
            <a:xfrm>
              <a:off x="3446488" y="2917507"/>
              <a:ext cx="147795" cy="156591"/>
            </a:xfrm>
            <a:custGeom>
              <a:rect b="b" l="l" r="r" t="t"/>
              <a:pathLst>
                <a:path extrusionOk="0" h="156591" w="147795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21"/>
            <p:cNvSpPr/>
            <p:nvPr/>
          </p:nvSpPr>
          <p:spPr>
            <a:xfrm>
              <a:off x="3446785" y="2874835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1"/>
            <p:cNvSpPr/>
            <p:nvPr/>
          </p:nvSpPr>
          <p:spPr>
            <a:xfrm>
              <a:off x="3458475" y="2886430"/>
              <a:ext cx="124119" cy="61959"/>
            </a:xfrm>
            <a:custGeom>
              <a:rect b="b" l="l" r="r" t="t"/>
              <a:pathLst>
                <a:path extrusionOk="0" h="61959" w="124119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21"/>
            <p:cNvSpPr/>
            <p:nvPr/>
          </p:nvSpPr>
          <p:spPr>
            <a:xfrm>
              <a:off x="3467883" y="2886601"/>
              <a:ext cx="114710" cy="61717"/>
            </a:xfrm>
            <a:custGeom>
              <a:rect b="b" l="l" r="r" t="t"/>
              <a:pathLst>
                <a:path extrusionOk="0" h="61717" w="11471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21"/>
            <p:cNvSpPr/>
            <p:nvPr/>
          </p:nvSpPr>
          <p:spPr>
            <a:xfrm>
              <a:off x="3559880" y="2961132"/>
              <a:ext cx="42223" cy="98678"/>
            </a:xfrm>
            <a:custGeom>
              <a:rect b="b" l="l" r="r" t="t"/>
              <a:pathLst>
                <a:path extrusionOk="0" h="98678" w="42223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1"/>
            <p:cNvSpPr/>
            <p:nvPr/>
          </p:nvSpPr>
          <p:spPr>
            <a:xfrm>
              <a:off x="3560165" y="2965989"/>
              <a:ext cx="34688" cy="94398"/>
            </a:xfrm>
            <a:custGeom>
              <a:rect b="b" l="l" r="r" t="t"/>
              <a:pathLst>
                <a:path extrusionOk="0" h="94398" w="34688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21"/>
            <p:cNvSpPr/>
            <p:nvPr/>
          </p:nvSpPr>
          <p:spPr>
            <a:xfrm>
              <a:off x="5618400" y="4515040"/>
              <a:ext cx="756691" cy="437959"/>
            </a:xfrm>
            <a:custGeom>
              <a:rect b="b" l="l" r="r" t="t"/>
              <a:pathLst>
                <a:path extrusionOk="0" h="437959" w="756691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21"/>
            <p:cNvSpPr/>
            <p:nvPr/>
          </p:nvSpPr>
          <p:spPr>
            <a:xfrm>
              <a:off x="6158405" y="3069812"/>
              <a:ext cx="186021" cy="406050"/>
            </a:xfrm>
            <a:custGeom>
              <a:rect b="b" l="l" r="r" t="t"/>
              <a:pathLst>
                <a:path extrusionOk="0" h="406050" w="186021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1"/>
            <p:cNvSpPr/>
            <p:nvPr/>
          </p:nvSpPr>
          <p:spPr>
            <a:xfrm>
              <a:off x="6184541" y="2902850"/>
              <a:ext cx="133813" cy="257894"/>
            </a:xfrm>
            <a:custGeom>
              <a:rect b="b" l="l" r="r" t="t"/>
              <a:pathLst>
                <a:path extrusionOk="0" h="257894" w="133813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21"/>
            <p:cNvSpPr/>
            <p:nvPr/>
          </p:nvSpPr>
          <p:spPr>
            <a:xfrm>
              <a:off x="5735029" y="4688404"/>
              <a:ext cx="288490" cy="162715"/>
            </a:xfrm>
            <a:custGeom>
              <a:rect b="b" l="l" r="r" t="t"/>
              <a:pathLst>
                <a:path extrusionOk="0" h="162715" w="28849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21"/>
            <p:cNvSpPr/>
            <p:nvPr/>
          </p:nvSpPr>
          <p:spPr>
            <a:xfrm>
              <a:off x="5735111" y="4715446"/>
              <a:ext cx="283683" cy="135768"/>
            </a:xfrm>
            <a:custGeom>
              <a:rect b="b" l="l" r="r" t="t"/>
              <a:pathLst>
                <a:path extrusionOk="0" h="135768" w="283683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1"/>
            <p:cNvSpPr/>
            <p:nvPr/>
          </p:nvSpPr>
          <p:spPr>
            <a:xfrm>
              <a:off x="5946488" y="4593442"/>
              <a:ext cx="288134" cy="162731"/>
            </a:xfrm>
            <a:custGeom>
              <a:rect b="b" l="l" r="r" t="t"/>
              <a:pathLst>
                <a:path extrusionOk="0" h="162731" w="288134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21"/>
            <p:cNvSpPr/>
            <p:nvPr/>
          </p:nvSpPr>
          <p:spPr>
            <a:xfrm>
              <a:off x="5946095" y="4620482"/>
              <a:ext cx="283683" cy="135691"/>
            </a:xfrm>
            <a:custGeom>
              <a:rect b="b" l="l" r="r" t="t"/>
              <a:pathLst>
                <a:path extrusionOk="0" h="135691" w="283683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1"/>
            <p:cNvSpPr/>
            <p:nvPr/>
          </p:nvSpPr>
          <p:spPr>
            <a:xfrm>
              <a:off x="5812467" y="3540156"/>
              <a:ext cx="422006" cy="1193603"/>
            </a:xfrm>
            <a:custGeom>
              <a:rect b="b" l="l" r="r" t="t"/>
              <a:pathLst>
                <a:path extrusionOk="0" h="1193603" w="422006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21"/>
            <p:cNvSpPr/>
            <p:nvPr/>
          </p:nvSpPr>
          <p:spPr>
            <a:xfrm>
              <a:off x="5874419" y="2560474"/>
              <a:ext cx="305952" cy="491697"/>
            </a:xfrm>
            <a:custGeom>
              <a:rect b="b" l="l" r="r" t="t"/>
              <a:pathLst>
                <a:path extrusionOk="0" h="491697" w="305952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1"/>
            <p:cNvSpPr/>
            <p:nvPr/>
          </p:nvSpPr>
          <p:spPr>
            <a:xfrm>
              <a:off x="5809360" y="2908700"/>
              <a:ext cx="471048" cy="781597"/>
            </a:xfrm>
            <a:custGeom>
              <a:rect b="b" l="l" r="r" t="t"/>
              <a:pathLst>
                <a:path extrusionOk="0" h="781597" w="471048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1"/>
            <p:cNvSpPr/>
            <p:nvPr/>
          </p:nvSpPr>
          <p:spPr>
            <a:xfrm>
              <a:off x="5348856" y="3006224"/>
              <a:ext cx="597933" cy="466333"/>
            </a:xfrm>
            <a:custGeom>
              <a:rect b="b" l="l" r="r" t="t"/>
              <a:pathLst>
                <a:path extrusionOk="0" h="466333" w="597933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1"/>
            <p:cNvSpPr/>
            <p:nvPr/>
          </p:nvSpPr>
          <p:spPr>
            <a:xfrm>
              <a:off x="5786047" y="2996305"/>
              <a:ext cx="182011" cy="266828"/>
            </a:xfrm>
            <a:custGeom>
              <a:rect b="b" l="l" r="r" t="t"/>
              <a:pathLst>
                <a:path extrusionOk="0" h="266828" w="182011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1"/>
            <p:cNvSpPr/>
            <p:nvPr/>
          </p:nvSpPr>
          <p:spPr>
            <a:xfrm>
              <a:off x="5873666" y="2538911"/>
              <a:ext cx="296973" cy="328330"/>
            </a:xfrm>
            <a:custGeom>
              <a:rect b="b" l="l" r="r" t="t"/>
              <a:pathLst>
                <a:path extrusionOk="0" h="328330" w="296973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1"/>
            <p:cNvSpPr/>
            <p:nvPr/>
          </p:nvSpPr>
          <p:spPr>
            <a:xfrm>
              <a:off x="4255557" y="1955958"/>
              <a:ext cx="334153" cy="334898"/>
            </a:xfrm>
            <a:custGeom>
              <a:rect b="b" l="l" r="r" t="t"/>
              <a:pathLst>
                <a:path extrusionOk="0" h="334898" w="334153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1"/>
            <p:cNvSpPr/>
            <p:nvPr/>
          </p:nvSpPr>
          <p:spPr>
            <a:xfrm>
              <a:off x="4197204" y="1948719"/>
              <a:ext cx="450859" cy="225075"/>
            </a:xfrm>
            <a:custGeom>
              <a:rect b="b" l="l" r="r" t="t"/>
              <a:pathLst>
                <a:path extrusionOk="0" h="225075" w="450859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21"/>
            <p:cNvSpPr/>
            <p:nvPr/>
          </p:nvSpPr>
          <p:spPr>
            <a:xfrm>
              <a:off x="4129822" y="1856041"/>
              <a:ext cx="585718" cy="291750"/>
            </a:xfrm>
            <a:custGeom>
              <a:rect b="b" l="l" r="r" t="t"/>
              <a:pathLst>
                <a:path extrusionOk="0" h="291750" w="585718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21"/>
            <p:cNvSpPr/>
            <p:nvPr/>
          </p:nvSpPr>
          <p:spPr>
            <a:xfrm>
              <a:off x="4129822" y="1818703"/>
              <a:ext cx="585718" cy="291750"/>
            </a:xfrm>
            <a:custGeom>
              <a:rect b="b" l="l" r="r" t="t"/>
              <a:pathLst>
                <a:path extrusionOk="0" h="291750" w="585718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1"/>
            <p:cNvSpPr/>
            <p:nvPr/>
          </p:nvSpPr>
          <p:spPr>
            <a:xfrm>
              <a:off x="4066052" y="1720024"/>
              <a:ext cx="713163" cy="355663"/>
            </a:xfrm>
            <a:custGeom>
              <a:rect b="b" l="l" r="r" t="t"/>
              <a:pathLst>
                <a:path extrusionOk="0" h="355663" w="713163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21"/>
            <p:cNvSpPr/>
            <p:nvPr/>
          </p:nvSpPr>
          <p:spPr>
            <a:xfrm>
              <a:off x="4066052" y="1674590"/>
              <a:ext cx="713163" cy="355568"/>
            </a:xfrm>
            <a:custGeom>
              <a:rect b="b" l="l" r="r" t="t"/>
              <a:pathLst>
                <a:path extrusionOk="0" h="355568" w="713163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21"/>
            <p:cNvSpPr/>
            <p:nvPr/>
          </p:nvSpPr>
          <p:spPr>
            <a:xfrm>
              <a:off x="4013211" y="1574958"/>
              <a:ext cx="818751" cy="408241"/>
            </a:xfrm>
            <a:custGeom>
              <a:rect b="b" l="l" r="r" t="t"/>
              <a:pathLst>
                <a:path extrusionOk="0" h="408241" w="818751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21"/>
            <p:cNvSpPr/>
            <p:nvPr/>
          </p:nvSpPr>
          <p:spPr>
            <a:xfrm>
              <a:off x="4013211" y="1522666"/>
              <a:ext cx="818751" cy="408336"/>
            </a:xfrm>
            <a:custGeom>
              <a:rect b="b" l="l" r="r" t="t"/>
              <a:pathLst>
                <a:path extrusionOk="0" h="408336" w="818751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21"/>
            <p:cNvSpPr/>
            <p:nvPr/>
          </p:nvSpPr>
          <p:spPr>
            <a:xfrm>
              <a:off x="3962270" y="1359312"/>
              <a:ext cx="920726" cy="532828"/>
            </a:xfrm>
            <a:custGeom>
              <a:rect b="b" l="l" r="r" t="t"/>
              <a:pathLst>
                <a:path extrusionOk="0" h="532828" w="920726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21"/>
            <p:cNvSpPr/>
            <p:nvPr/>
          </p:nvSpPr>
          <p:spPr>
            <a:xfrm>
              <a:off x="4264396" y="969264"/>
              <a:ext cx="40771" cy="635222"/>
            </a:xfrm>
            <a:custGeom>
              <a:rect b="b" l="l" r="r" t="t"/>
              <a:pathLst>
                <a:path extrusionOk="0" h="635222" w="40771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21"/>
            <p:cNvSpPr/>
            <p:nvPr/>
          </p:nvSpPr>
          <p:spPr>
            <a:xfrm>
              <a:off x="4543522" y="969264"/>
              <a:ext cx="40771" cy="635222"/>
            </a:xfrm>
            <a:custGeom>
              <a:rect b="b" l="l" r="r" t="t"/>
              <a:pathLst>
                <a:path extrusionOk="0" h="635222" w="40771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21"/>
            <p:cNvSpPr/>
            <p:nvPr/>
          </p:nvSpPr>
          <p:spPr>
            <a:xfrm>
              <a:off x="4264396" y="901827"/>
              <a:ext cx="319897" cy="108775"/>
            </a:xfrm>
            <a:custGeom>
              <a:rect b="b" l="l" r="r" t="t"/>
              <a:pathLst>
                <a:path extrusionOk="0" h="108775" w="319897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21"/>
            <p:cNvSpPr/>
            <p:nvPr/>
          </p:nvSpPr>
          <p:spPr>
            <a:xfrm>
              <a:off x="3749667" y="190500"/>
              <a:ext cx="1343462" cy="1451800"/>
            </a:xfrm>
            <a:custGeom>
              <a:rect b="b" l="l" r="r" t="t"/>
              <a:pathLst>
                <a:path extrusionOk="0" h="1451800" w="1343462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8" name="Google Shape;728;p21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729" name="Google Shape;729;p21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rect b="b" l="l" r="r" t="t"/>
                <a:pathLst>
                  <a:path extrusionOk="0" h="100744" w="177232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21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rect b="b" l="l" r="r" t="t"/>
                <a:pathLst>
                  <a:path extrusionOk="0" h="109857" w="155883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21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rect b="b" l="l" r="r" t="t"/>
                <a:pathLst>
                  <a:path extrusionOk="0" h="73375" w="192169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21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rect b="b" l="l" r="r" t="t"/>
                <a:pathLst>
                  <a:path extrusionOk="0" h="127583" w="15613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21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rect b="b" l="l" r="r" t="t"/>
                <a:pathLst>
                  <a:path extrusionOk="0" h="62054" w="73778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21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rect b="b" l="l" r="r" t="t"/>
                <a:pathLst>
                  <a:path extrusionOk="0" h="128783" w="18351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21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rect b="b" l="l" r="r" t="t"/>
                <a:pathLst>
                  <a:path extrusionOk="0" h="49275" w="64221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21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rect b="b" l="l" r="r" t="t"/>
                <a:pathLst>
                  <a:path extrusionOk="0" h="51616" w="68642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21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rect b="b" l="l" r="r" t="t"/>
                <a:pathLst>
                  <a:path extrusionOk="0" h="61619" w="68187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21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739" name="Google Shape;739;p21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21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21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21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21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4" name="Google Shape;744;p21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rect b="b" l="l" r="r" t="t"/>
              <a:pathLst>
                <a:path extrusionOk="0" h="86677" w="49989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5777153" y="2115925"/>
              <a:ext cx="669353" cy="387341"/>
            </a:xfrm>
            <a:custGeom>
              <a:rect b="b" l="l" r="r" t="t"/>
              <a:pathLst>
                <a:path extrusionOk="0" h="479679" w="82892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21"/>
            <p:cNvSpPr/>
            <p:nvPr/>
          </p:nvSpPr>
          <p:spPr>
            <a:xfrm>
              <a:off x="5964040" y="276791"/>
              <a:ext cx="375852" cy="551229"/>
            </a:xfrm>
            <a:custGeom>
              <a:rect b="b" l="l" r="r" t="t"/>
              <a:pathLst>
                <a:path extrusionOk="0" h="682637" w="465451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21"/>
            <p:cNvSpPr/>
            <p:nvPr/>
          </p:nvSpPr>
          <p:spPr>
            <a:xfrm>
              <a:off x="5952425" y="673402"/>
              <a:ext cx="70057" cy="407712"/>
            </a:xfrm>
            <a:custGeom>
              <a:rect b="b" l="l" r="r" t="t"/>
              <a:pathLst>
                <a:path extrusionOk="0" h="504907" w="86758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21"/>
            <p:cNvSpPr/>
            <p:nvPr/>
          </p:nvSpPr>
          <p:spPr>
            <a:xfrm>
              <a:off x="5992903" y="271657"/>
              <a:ext cx="179035" cy="222681"/>
            </a:xfrm>
            <a:custGeom>
              <a:rect b="b" l="l" r="r" t="t"/>
              <a:pathLst>
                <a:path extrusionOk="0" h="275766" w="221715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21"/>
            <p:cNvSpPr/>
            <p:nvPr/>
          </p:nvSpPr>
          <p:spPr>
            <a:xfrm>
              <a:off x="6027515" y="513497"/>
              <a:ext cx="222025" cy="248990"/>
            </a:xfrm>
            <a:custGeom>
              <a:rect b="b" l="l" r="r" t="t"/>
              <a:pathLst>
                <a:path extrusionOk="0" h="308347" w="274953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21"/>
            <p:cNvSpPr/>
            <p:nvPr/>
          </p:nvSpPr>
          <p:spPr>
            <a:xfrm>
              <a:off x="5963282" y="594790"/>
              <a:ext cx="323371" cy="372912"/>
            </a:xfrm>
            <a:custGeom>
              <a:rect b="b" l="l" r="r" t="t"/>
              <a:pathLst>
                <a:path extrusionOk="0" h="461811" w="400459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21"/>
            <p:cNvSpPr/>
            <p:nvPr/>
          </p:nvSpPr>
          <p:spPr>
            <a:xfrm>
              <a:off x="6020709" y="289521"/>
              <a:ext cx="238064" cy="294179"/>
            </a:xfrm>
            <a:custGeom>
              <a:rect b="b" l="l" r="r" t="t"/>
              <a:pathLst>
                <a:path extrusionOk="0" h="364308" w="294816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21"/>
            <p:cNvSpPr/>
            <p:nvPr/>
          </p:nvSpPr>
          <p:spPr>
            <a:xfrm>
              <a:off x="6029967" y="288305"/>
              <a:ext cx="239492" cy="225171"/>
            </a:xfrm>
            <a:custGeom>
              <a:rect b="b" l="l" r="r" t="t"/>
              <a:pathLst>
                <a:path extrusionOk="0" h="278850" w="296585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6069645" y="2237688"/>
              <a:ext cx="188076" cy="143860"/>
            </a:xfrm>
            <a:custGeom>
              <a:rect b="b" l="l" r="r" t="t"/>
              <a:pathLst>
                <a:path extrusionOk="0" h="178155" w="232912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21"/>
            <p:cNvSpPr/>
            <p:nvPr/>
          </p:nvSpPr>
          <p:spPr>
            <a:xfrm>
              <a:off x="6070415" y="2283614"/>
              <a:ext cx="187263" cy="97891"/>
            </a:xfrm>
            <a:custGeom>
              <a:rect b="b" l="l" r="r" t="t"/>
              <a:pathLst>
                <a:path extrusionOk="0" h="121227" w="231905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21"/>
            <p:cNvSpPr/>
            <p:nvPr/>
          </p:nvSpPr>
          <p:spPr>
            <a:xfrm>
              <a:off x="5927157" y="2205996"/>
              <a:ext cx="172547" cy="133696"/>
            </a:xfrm>
            <a:custGeom>
              <a:rect b="b" l="l" r="r" t="t"/>
              <a:pathLst>
                <a:path extrusionOk="0" h="165568" w="21368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5927737" y="2249998"/>
              <a:ext cx="171800" cy="89748"/>
            </a:xfrm>
            <a:custGeom>
              <a:rect b="b" l="l" r="r" t="t"/>
              <a:pathLst>
                <a:path extrusionOk="0" h="111143" w="212755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5955035" y="963103"/>
              <a:ext cx="368082" cy="1288142"/>
            </a:xfrm>
            <a:custGeom>
              <a:rect b="b" l="l" r="r" t="t"/>
              <a:pathLst>
                <a:path extrusionOk="0" h="1595222" w="455829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5939457" y="937334"/>
              <a:ext cx="391797" cy="856741"/>
            </a:xfrm>
            <a:custGeom>
              <a:rect b="b" l="l" r="r" t="t"/>
              <a:pathLst>
                <a:path extrusionOk="0" h="1060979" w="485198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21"/>
            <p:cNvSpPr/>
            <p:nvPr/>
          </p:nvSpPr>
          <p:spPr>
            <a:xfrm>
              <a:off x="5733626" y="681017"/>
              <a:ext cx="564393" cy="492344"/>
            </a:xfrm>
            <a:custGeom>
              <a:rect b="b" l="l" r="r" t="t"/>
              <a:pathLst>
                <a:path extrusionOk="0" h="609714" w="698939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6171801" y="649512"/>
              <a:ext cx="135912" cy="159574"/>
            </a:xfrm>
            <a:custGeom>
              <a:rect b="b" l="l" r="r" t="t"/>
              <a:pathLst>
                <a:path extrusionOk="0" h="197615" w="168312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21"/>
            <p:cNvSpPr/>
            <p:nvPr/>
          </p:nvSpPr>
          <p:spPr>
            <a:xfrm>
              <a:off x="5953447" y="594810"/>
              <a:ext cx="109819" cy="115441"/>
            </a:xfrm>
            <a:custGeom>
              <a:rect b="b" l="l" r="r" t="t"/>
              <a:pathLst>
                <a:path extrusionOk="0" h="142961" w="135999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2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7" name="Google Shape;767;p22"/>
          <p:cNvSpPr txBox="1"/>
          <p:nvPr/>
        </p:nvSpPr>
        <p:spPr>
          <a:xfrm>
            <a:off x="343225" y="4197825"/>
            <a:ext cx="8305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CRIE tópicos na comunidade,</a:t>
            </a:r>
            <a:endParaRPr sz="240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CONTRIBUA com seus colegas</a:t>
            </a:r>
            <a:endParaRPr sz="240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8" name="Google Shape;768;p22"/>
          <p:cNvSpPr/>
          <p:nvPr/>
        </p:nvSpPr>
        <p:spPr>
          <a:xfrm>
            <a:off x="4789225" y="1555675"/>
            <a:ext cx="354300" cy="3675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9" name="Google Shape;7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11481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0" name="Google Shape;770;p22"/>
          <p:cNvSpPr/>
          <p:nvPr/>
        </p:nvSpPr>
        <p:spPr>
          <a:xfrm>
            <a:off x="6471250" y="4114800"/>
            <a:ext cx="2448000" cy="1028700"/>
          </a:xfrm>
          <a:prstGeom prst="ellipse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1" name="Google Shape;771;p22"/>
          <p:cNvGrpSpPr/>
          <p:nvPr/>
        </p:nvGrpSpPr>
        <p:grpSpPr>
          <a:xfrm>
            <a:off x="6934426" y="3547822"/>
            <a:ext cx="1304873" cy="1505902"/>
            <a:chOff x="2152750" y="190500"/>
            <a:chExt cx="4293756" cy="4762499"/>
          </a:xfrm>
        </p:grpSpPr>
        <p:sp>
          <p:nvSpPr>
            <p:cNvPr id="772" name="Google Shape;772;p22"/>
            <p:cNvSpPr/>
            <p:nvPr/>
          </p:nvSpPr>
          <p:spPr>
            <a:xfrm>
              <a:off x="2152750" y="2957607"/>
              <a:ext cx="756691" cy="437959"/>
            </a:xfrm>
            <a:custGeom>
              <a:rect b="b" l="l" r="r" t="t"/>
              <a:pathLst>
                <a:path extrusionOk="0" h="437959" w="756691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22"/>
            <p:cNvSpPr/>
            <p:nvPr/>
          </p:nvSpPr>
          <p:spPr>
            <a:xfrm>
              <a:off x="2318956" y="3109336"/>
              <a:ext cx="225716" cy="175248"/>
            </a:xfrm>
            <a:custGeom>
              <a:rect b="b" l="l" r="r" t="t"/>
              <a:pathLst>
                <a:path extrusionOk="0" h="175248" w="225716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22"/>
            <p:cNvSpPr/>
            <p:nvPr/>
          </p:nvSpPr>
          <p:spPr>
            <a:xfrm>
              <a:off x="2319304" y="3166967"/>
              <a:ext cx="224715" cy="117585"/>
            </a:xfrm>
            <a:custGeom>
              <a:rect b="b" l="l" r="r" t="t"/>
              <a:pathLst>
                <a:path extrusionOk="0" h="117585" w="224715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22"/>
            <p:cNvSpPr/>
            <p:nvPr/>
          </p:nvSpPr>
          <p:spPr>
            <a:xfrm>
              <a:off x="2550431" y="3021675"/>
              <a:ext cx="225586" cy="168802"/>
            </a:xfrm>
            <a:custGeom>
              <a:rect b="b" l="l" r="r" t="t"/>
              <a:pathLst>
                <a:path extrusionOk="0" h="168802" w="225586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2551534" y="3076575"/>
              <a:ext cx="224758" cy="117584"/>
            </a:xfrm>
            <a:custGeom>
              <a:rect b="b" l="l" r="r" t="t"/>
              <a:pathLst>
                <a:path extrusionOk="0" h="117584" w="224758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2330724" y="2010537"/>
              <a:ext cx="387976" cy="1115665"/>
            </a:xfrm>
            <a:custGeom>
              <a:rect b="b" l="l" r="r" t="t"/>
              <a:pathLst>
                <a:path extrusionOk="0" h="1115665" w="387976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2382705" y="1314450"/>
              <a:ext cx="248692" cy="242377"/>
            </a:xfrm>
            <a:custGeom>
              <a:rect b="b" l="l" r="r" t="t"/>
              <a:pathLst>
                <a:path extrusionOk="0" h="242377" w="248692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22"/>
            <p:cNvSpPr/>
            <p:nvPr/>
          </p:nvSpPr>
          <p:spPr>
            <a:xfrm>
              <a:off x="2671394" y="1371981"/>
              <a:ext cx="353519" cy="695039"/>
            </a:xfrm>
            <a:custGeom>
              <a:rect b="b" l="l" r="r" t="t"/>
              <a:pathLst>
                <a:path extrusionOk="0" h="695039" w="353519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2315965" y="1348763"/>
              <a:ext cx="403432" cy="814679"/>
            </a:xfrm>
            <a:custGeom>
              <a:rect b="b" l="l" r="r" t="t"/>
              <a:pathLst>
                <a:path extrusionOk="0" h="814679" w="403432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2373403" y="1062776"/>
              <a:ext cx="268166" cy="327122"/>
            </a:xfrm>
            <a:custGeom>
              <a:rect b="b" l="l" r="r" t="t"/>
              <a:pathLst>
                <a:path extrusionOk="0" h="327122" w="268166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2348404" y="1033740"/>
              <a:ext cx="282986" cy="280709"/>
            </a:xfrm>
            <a:custGeom>
              <a:rect b="b" l="l" r="r" t="t"/>
              <a:pathLst>
                <a:path extrusionOk="0" h="280709" w="282986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2295460" y="1509426"/>
              <a:ext cx="362138" cy="623316"/>
            </a:xfrm>
            <a:custGeom>
              <a:rect b="b" l="l" r="r" t="t"/>
              <a:pathLst>
                <a:path extrusionOk="0" h="623316" w="362138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2681160" y="1699641"/>
              <a:ext cx="419212" cy="565118"/>
            </a:xfrm>
            <a:custGeom>
              <a:rect b="b" l="l" r="r" t="t"/>
              <a:pathLst>
                <a:path extrusionOk="0" h="565118" w="419212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2608827" y="2053875"/>
              <a:ext cx="212446" cy="104783"/>
            </a:xfrm>
            <a:custGeom>
              <a:rect b="b" l="l" r="r" t="t"/>
              <a:pathLst>
                <a:path extrusionOk="0" h="104783" w="212446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2916099" y="1987646"/>
              <a:ext cx="131568" cy="109091"/>
            </a:xfrm>
            <a:custGeom>
              <a:rect b="b" l="l" r="r" t="t"/>
              <a:pathLst>
                <a:path extrusionOk="0" h="109091" w="131568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2631550" y="1349025"/>
              <a:ext cx="130391" cy="190023"/>
            </a:xfrm>
            <a:custGeom>
              <a:rect b="b" l="l" r="r" t="t"/>
              <a:pathLst>
                <a:path extrusionOk="0" h="190023" w="130391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2269458" y="1478036"/>
              <a:ext cx="157611" cy="236452"/>
            </a:xfrm>
            <a:custGeom>
              <a:rect b="b" l="l" r="r" t="t"/>
              <a:pathLst>
                <a:path extrusionOk="0" h="236452" w="157611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3098756" y="3983831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4017202" y="4508754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5609182" y="3535680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3115863" y="3050952"/>
              <a:ext cx="67191" cy="975240"/>
            </a:xfrm>
            <a:custGeom>
              <a:rect b="b" l="l" r="r" t="t"/>
              <a:pathLst>
                <a:path extrusionOk="0" h="975240" w="67191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4036495" y="3422808"/>
              <a:ext cx="59588" cy="1128783"/>
            </a:xfrm>
            <a:custGeom>
              <a:rect b="b" l="l" r="r" t="t"/>
              <a:pathLst>
                <a:path extrusionOk="0" h="1128783" w="59588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5628379" y="2652522"/>
              <a:ext cx="59588" cy="923996"/>
            </a:xfrm>
            <a:custGeom>
              <a:rect b="b" l="l" r="r" t="t"/>
              <a:pathLst>
                <a:path extrusionOk="0" h="923996" w="59588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3056370" y="3054762"/>
              <a:ext cx="1009872" cy="652653"/>
            </a:xfrm>
            <a:custGeom>
              <a:rect b="b" l="l" r="r" t="t"/>
              <a:pathLst>
                <a:path extrusionOk="0" h="652653" w="1009872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3056084" y="2071592"/>
              <a:ext cx="2712855" cy="1569720"/>
            </a:xfrm>
            <a:custGeom>
              <a:rect b="b" l="l" r="r" t="t"/>
              <a:pathLst>
                <a:path extrusionOk="0" h="1569720" w="2712855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4066242" y="2653855"/>
              <a:ext cx="1702888" cy="1053560"/>
            </a:xfrm>
            <a:custGeom>
              <a:rect b="b" l="l" r="r" t="t"/>
              <a:pathLst>
                <a:path extrusionOk="0" h="1053560" w="1702888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4763535" y="2360390"/>
              <a:ext cx="519572" cy="326898"/>
            </a:xfrm>
            <a:custGeom>
              <a:rect b="b" l="l" r="r" t="t"/>
              <a:pathLst>
                <a:path extrusionOk="0" h="326898" w="519572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4668877" y="2346674"/>
              <a:ext cx="551219" cy="318992"/>
            </a:xfrm>
            <a:custGeom>
              <a:rect b="b" l="l" r="r" t="t"/>
              <a:pathLst>
                <a:path extrusionOk="0" h="318992" w="551219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4743291" y="2531554"/>
              <a:ext cx="161184" cy="93249"/>
            </a:xfrm>
            <a:custGeom>
              <a:rect b="b" l="l" r="r" t="t"/>
              <a:pathLst>
                <a:path extrusionOk="0" h="93249" w="161184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4789955" y="2504598"/>
              <a:ext cx="161089" cy="93249"/>
            </a:xfrm>
            <a:custGeom>
              <a:rect b="b" l="l" r="r" t="t"/>
              <a:pathLst>
                <a:path extrusionOk="0" h="93249" w="161089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4834813" y="2478690"/>
              <a:ext cx="161089" cy="93154"/>
            </a:xfrm>
            <a:custGeom>
              <a:rect b="b" l="l" r="r" t="t"/>
              <a:pathLst>
                <a:path extrusionOk="0" h="93154" w="161089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4998753" y="2451734"/>
              <a:ext cx="102450" cy="59245"/>
            </a:xfrm>
            <a:custGeom>
              <a:rect b="b" l="l" r="r" t="t"/>
              <a:pathLst>
                <a:path extrusionOk="0" h="59245" w="10245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5043611" y="2425731"/>
              <a:ext cx="102450" cy="59245"/>
            </a:xfrm>
            <a:custGeom>
              <a:rect b="b" l="l" r="r" t="t"/>
              <a:pathLst>
                <a:path extrusionOk="0" h="59245" w="10245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4912649" y="2469832"/>
              <a:ext cx="307447" cy="180974"/>
            </a:xfrm>
            <a:custGeom>
              <a:rect b="b" l="l" r="r" t="t"/>
              <a:pathLst>
                <a:path extrusionOk="0" h="180974" w="307447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4894497" y="2841212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4901418" y="2763964"/>
              <a:ext cx="147800" cy="156591"/>
            </a:xfrm>
            <a:custGeom>
              <a:rect b="b" l="l" r="r" t="t"/>
              <a:pathLst>
                <a:path extrusionOk="0" h="156591" w="14780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4901720" y="2721292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4913314" y="2732891"/>
              <a:ext cx="124214" cy="61955"/>
            </a:xfrm>
            <a:custGeom>
              <a:rect b="b" l="l" r="r" t="t"/>
              <a:pathLst>
                <a:path extrusionOk="0" h="61955" w="124214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4922818" y="2733153"/>
              <a:ext cx="114710" cy="61622"/>
            </a:xfrm>
            <a:custGeom>
              <a:rect b="b" l="l" r="r" t="t"/>
              <a:pathLst>
                <a:path extrusionOk="0" h="61622" w="11471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5015195" y="2807589"/>
              <a:ext cx="42215" cy="98678"/>
            </a:xfrm>
            <a:custGeom>
              <a:rect b="b" l="l" r="r" t="t"/>
              <a:pathLst>
                <a:path extrusionOk="0" h="98678" w="42215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5015195" y="2812256"/>
              <a:ext cx="34783" cy="94465"/>
            </a:xfrm>
            <a:custGeom>
              <a:rect b="b" l="l" r="r" t="t"/>
              <a:pathLst>
                <a:path extrusionOk="0" h="94465" w="34783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22"/>
            <p:cNvSpPr/>
            <p:nvPr/>
          </p:nvSpPr>
          <p:spPr>
            <a:xfrm>
              <a:off x="3439562" y="2994755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22"/>
            <p:cNvSpPr/>
            <p:nvPr/>
          </p:nvSpPr>
          <p:spPr>
            <a:xfrm>
              <a:off x="3446488" y="2917507"/>
              <a:ext cx="147795" cy="156591"/>
            </a:xfrm>
            <a:custGeom>
              <a:rect b="b" l="l" r="r" t="t"/>
              <a:pathLst>
                <a:path extrusionOk="0" h="156591" w="147795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3446785" y="2874835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3458475" y="2886430"/>
              <a:ext cx="124119" cy="61959"/>
            </a:xfrm>
            <a:custGeom>
              <a:rect b="b" l="l" r="r" t="t"/>
              <a:pathLst>
                <a:path extrusionOk="0" h="61959" w="124119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3467883" y="2886601"/>
              <a:ext cx="114710" cy="61717"/>
            </a:xfrm>
            <a:custGeom>
              <a:rect b="b" l="l" r="r" t="t"/>
              <a:pathLst>
                <a:path extrusionOk="0" h="61717" w="11471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3559880" y="2961132"/>
              <a:ext cx="42223" cy="98678"/>
            </a:xfrm>
            <a:custGeom>
              <a:rect b="b" l="l" r="r" t="t"/>
              <a:pathLst>
                <a:path extrusionOk="0" h="98678" w="42223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3560165" y="2965989"/>
              <a:ext cx="34688" cy="94398"/>
            </a:xfrm>
            <a:custGeom>
              <a:rect b="b" l="l" r="r" t="t"/>
              <a:pathLst>
                <a:path extrusionOk="0" h="94398" w="34688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5618400" y="4515040"/>
              <a:ext cx="756691" cy="437959"/>
            </a:xfrm>
            <a:custGeom>
              <a:rect b="b" l="l" r="r" t="t"/>
              <a:pathLst>
                <a:path extrusionOk="0" h="437959" w="756691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6158405" y="3069812"/>
              <a:ext cx="186021" cy="406050"/>
            </a:xfrm>
            <a:custGeom>
              <a:rect b="b" l="l" r="r" t="t"/>
              <a:pathLst>
                <a:path extrusionOk="0" h="406050" w="186021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6184541" y="2902850"/>
              <a:ext cx="133813" cy="257894"/>
            </a:xfrm>
            <a:custGeom>
              <a:rect b="b" l="l" r="r" t="t"/>
              <a:pathLst>
                <a:path extrusionOk="0" h="257894" w="133813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5735029" y="4688404"/>
              <a:ext cx="288490" cy="162715"/>
            </a:xfrm>
            <a:custGeom>
              <a:rect b="b" l="l" r="r" t="t"/>
              <a:pathLst>
                <a:path extrusionOk="0" h="162715" w="28849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5735111" y="4715446"/>
              <a:ext cx="283683" cy="135768"/>
            </a:xfrm>
            <a:custGeom>
              <a:rect b="b" l="l" r="r" t="t"/>
              <a:pathLst>
                <a:path extrusionOk="0" h="135768" w="283683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5946488" y="4593442"/>
              <a:ext cx="288134" cy="162731"/>
            </a:xfrm>
            <a:custGeom>
              <a:rect b="b" l="l" r="r" t="t"/>
              <a:pathLst>
                <a:path extrusionOk="0" h="162731" w="288134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5946095" y="4620482"/>
              <a:ext cx="283683" cy="135691"/>
            </a:xfrm>
            <a:custGeom>
              <a:rect b="b" l="l" r="r" t="t"/>
              <a:pathLst>
                <a:path extrusionOk="0" h="135691" w="283683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5812467" y="3540156"/>
              <a:ext cx="422006" cy="1193603"/>
            </a:xfrm>
            <a:custGeom>
              <a:rect b="b" l="l" r="r" t="t"/>
              <a:pathLst>
                <a:path extrusionOk="0" h="1193603" w="422006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5874419" y="2560474"/>
              <a:ext cx="305952" cy="491697"/>
            </a:xfrm>
            <a:custGeom>
              <a:rect b="b" l="l" r="r" t="t"/>
              <a:pathLst>
                <a:path extrusionOk="0" h="491697" w="305952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5809360" y="2908700"/>
              <a:ext cx="471048" cy="781597"/>
            </a:xfrm>
            <a:custGeom>
              <a:rect b="b" l="l" r="r" t="t"/>
              <a:pathLst>
                <a:path extrusionOk="0" h="781597" w="471048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5348856" y="3006224"/>
              <a:ext cx="597933" cy="466333"/>
            </a:xfrm>
            <a:custGeom>
              <a:rect b="b" l="l" r="r" t="t"/>
              <a:pathLst>
                <a:path extrusionOk="0" h="466333" w="597933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5786047" y="2996305"/>
              <a:ext cx="182011" cy="266828"/>
            </a:xfrm>
            <a:custGeom>
              <a:rect b="b" l="l" r="r" t="t"/>
              <a:pathLst>
                <a:path extrusionOk="0" h="266828" w="182011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5873666" y="2538911"/>
              <a:ext cx="296973" cy="328330"/>
            </a:xfrm>
            <a:custGeom>
              <a:rect b="b" l="l" r="r" t="t"/>
              <a:pathLst>
                <a:path extrusionOk="0" h="328330" w="296973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4255557" y="1955958"/>
              <a:ext cx="334153" cy="334898"/>
            </a:xfrm>
            <a:custGeom>
              <a:rect b="b" l="l" r="r" t="t"/>
              <a:pathLst>
                <a:path extrusionOk="0" h="334898" w="334153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4197204" y="1948719"/>
              <a:ext cx="450859" cy="225075"/>
            </a:xfrm>
            <a:custGeom>
              <a:rect b="b" l="l" r="r" t="t"/>
              <a:pathLst>
                <a:path extrusionOk="0" h="225075" w="450859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4129822" y="1856041"/>
              <a:ext cx="585718" cy="291750"/>
            </a:xfrm>
            <a:custGeom>
              <a:rect b="b" l="l" r="r" t="t"/>
              <a:pathLst>
                <a:path extrusionOk="0" h="291750" w="585718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4129822" y="1818703"/>
              <a:ext cx="585718" cy="291750"/>
            </a:xfrm>
            <a:custGeom>
              <a:rect b="b" l="l" r="r" t="t"/>
              <a:pathLst>
                <a:path extrusionOk="0" h="291750" w="585718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4066052" y="1720024"/>
              <a:ext cx="713163" cy="355663"/>
            </a:xfrm>
            <a:custGeom>
              <a:rect b="b" l="l" r="r" t="t"/>
              <a:pathLst>
                <a:path extrusionOk="0" h="355663" w="713163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4066052" y="1674590"/>
              <a:ext cx="713163" cy="355568"/>
            </a:xfrm>
            <a:custGeom>
              <a:rect b="b" l="l" r="r" t="t"/>
              <a:pathLst>
                <a:path extrusionOk="0" h="355568" w="713163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4013211" y="1574958"/>
              <a:ext cx="818751" cy="408241"/>
            </a:xfrm>
            <a:custGeom>
              <a:rect b="b" l="l" r="r" t="t"/>
              <a:pathLst>
                <a:path extrusionOk="0" h="408241" w="818751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4013211" y="1522666"/>
              <a:ext cx="818751" cy="408336"/>
            </a:xfrm>
            <a:custGeom>
              <a:rect b="b" l="l" r="r" t="t"/>
              <a:pathLst>
                <a:path extrusionOk="0" h="408336" w="818751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3962270" y="1359312"/>
              <a:ext cx="920726" cy="532828"/>
            </a:xfrm>
            <a:custGeom>
              <a:rect b="b" l="l" r="r" t="t"/>
              <a:pathLst>
                <a:path extrusionOk="0" h="532828" w="920726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4264396" y="969264"/>
              <a:ext cx="40771" cy="635222"/>
            </a:xfrm>
            <a:custGeom>
              <a:rect b="b" l="l" r="r" t="t"/>
              <a:pathLst>
                <a:path extrusionOk="0" h="635222" w="40771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4543522" y="969264"/>
              <a:ext cx="40771" cy="635222"/>
            </a:xfrm>
            <a:custGeom>
              <a:rect b="b" l="l" r="r" t="t"/>
              <a:pathLst>
                <a:path extrusionOk="0" h="635222" w="40771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4264396" y="901827"/>
              <a:ext cx="319897" cy="108775"/>
            </a:xfrm>
            <a:custGeom>
              <a:rect b="b" l="l" r="r" t="t"/>
              <a:pathLst>
                <a:path extrusionOk="0" h="108775" w="319897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3749667" y="190500"/>
              <a:ext cx="1343462" cy="1451800"/>
            </a:xfrm>
            <a:custGeom>
              <a:rect b="b" l="l" r="r" t="t"/>
              <a:pathLst>
                <a:path extrusionOk="0" h="1451800" w="1343462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6" name="Google Shape;846;p22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47" name="Google Shape;847;p22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rect b="b" l="l" r="r" t="t"/>
                <a:pathLst>
                  <a:path extrusionOk="0" h="100744" w="177232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22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rect b="b" l="l" r="r" t="t"/>
                <a:pathLst>
                  <a:path extrusionOk="0" h="109857" w="155883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22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rect b="b" l="l" r="r" t="t"/>
                <a:pathLst>
                  <a:path extrusionOk="0" h="73375" w="192169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22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rect b="b" l="l" r="r" t="t"/>
                <a:pathLst>
                  <a:path extrusionOk="0" h="127583" w="15613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22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rect b="b" l="l" r="r" t="t"/>
                <a:pathLst>
                  <a:path extrusionOk="0" h="62054" w="73778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22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rect b="b" l="l" r="r" t="t"/>
                <a:pathLst>
                  <a:path extrusionOk="0" h="128783" w="18351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22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rect b="b" l="l" r="r" t="t"/>
                <a:pathLst>
                  <a:path extrusionOk="0" h="49275" w="64221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22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rect b="b" l="l" r="r" t="t"/>
                <a:pathLst>
                  <a:path extrusionOk="0" h="51616" w="68642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22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rect b="b" l="l" r="r" t="t"/>
                <a:pathLst>
                  <a:path extrusionOk="0" h="61619" w="68187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6" name="Google Shape;856;p22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57" name="Google Shape;857;p2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2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2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2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2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62" name="Google Shape;862;p22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rect b="b" l="l" r="r" t="t"/>
              <a:pathLst>
                <a:path extrusionOk="0" h="86677" w="49989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5777153" y="2115925"/>
              <a:ext cx="669353" cy="387341"/>
            </a:xfrm>
            <a:custGeom>
              <a:rect b="b" l="l" r="r" t="t"/>
              <a:pathLst>
                <a:path extrusionOk="0" h="479679" w="82892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5964040" y="276791"/>
              <a:ext cx="375852" cy="551229"/>
            </a:xfrm>
            <a:custGeom>
              <a:rect b="b" l="l" r="r" t="t"/>
              <a:pathLst>
                <a:path extrusionOk="0" h="682637" w="465451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5952425" y="673402"/>
              <a:ext cx="70057" cy="407712"/>
            </a:xfrm>
            <a:custGeom>
              <a:rect b="b" l="l" r="r" t="t"/>
              <a:pathLst>
                <a:path extrusionOk="0" h="504907" w="86758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5992903" y="271657"/>
              <a:ext cx="179035" cy="222681"/>
            </a:xfrm>
            <a:custGeom>
              <a:rect b="b" l="l" r="r" t="t"/>
              <a:pathLst>
                <a:path extrusionOk="0" h="275766" w="221715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6027515" y="513497"/>
              <a:ext cx="222025" cy="248990"/>
            </a:xfrm>
            <a:custGeom>
              <a:rect b="b" l="l" r="r" t="t"/>
              <a:pathLst>
                <a:path extrusionOk="0" h="308347" w="274953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5963282" y="594790"/>
              <a:ext cx="323371" cy="372912"/>
            </a:xfrm>
            <a:custGeom>
              <a:rect b="b" l="l" r="r" t="t"/>
              <a:pathLst>
                <a:path extrusionOk="0" h="461811" w="400459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6020709" y="289521"/>
              <a:ext cx="238064" cy="294179"/>
            </a:xfrm>
            <a:custGeom>
              <a:rect b="b" l="l" r="r" t="t"/>
              <a:pathLst>
                <a:path extrusionOk="0" h="364308" w="294816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22"/>
            <p:cNvSpPr/>
            <p:nvPr/>
          </p:nvSpPr>
          <p:spPr>
            <a:xfrm>
              <a:off x="6029967" y="288305"/>
              <a:ext cx="239492" cy="225171"/>
            </a:xfrm>
            <a:custGeom>
              <a:rect b="b" l="l" r="r" t="t"/>
              <a:pathLst>
                <a:path extrusionOk="0" h="278850" w="296585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2"/>
            <p:cNvSpPr/>
            <p:nvPr/>
          </p:nvSpPr>
          <p:spPr>
            <a:xfrm>
              <a:off x="6069645" y="2237688"/>
              <a:ext cx="188076" cy="143860"/>
            </a:xfrm>
            <a:custGeom>
              <a:rect b="b" l="l" r="r" t="t"/>
              <a:pathLst>
                <a:path extrusionOk="0" h="178155" w="232912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22"/>
            <p:cNvSpPr/>
            <p:nvPr/>
          </p:nvSpPr>
          <p:spPr>
            <a:xfrm>
              <a:off x="6070415" y="2283614"/>
              <a:ext cx="187263" cy="97891"/>
            </a:xfrm>
            <a:custGeom>
              <a:rect b="b" l="l" r="r" t="t"/>
              <a:pathLst>
                <a:path extrusionOk="0" h="121227" w="231905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2"/>
            <p:cNvSpPr/>
            <p:nvPr/>
          </p:nvSpPr>
          <p:spPr>
            <a:xfrm>
              <a:off x="5927157" y="2205996"/>
              <a:ext cx="172547" cy="133696"/>
            </a:xfrm>
            <a:custGeom>
              <a:rect b="b" l="l" r="r" t="t"/>
              <a:pathLst>
                <a:path extrusionOk="0" h="165568" w="21368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2"/>
            <p:cNvSpPr/>
            <p:nvPr/>
          </p:nvSpPr>
          <p:spPr>
            <a:xfrm>
              <a:off x="5927737" y="2249998"/>
              <a:ext cx="171800" cy="89748"/>
            </a:xfrm>
            <a:custGeom>
              <a:rect b="b" l="l" r="r" t="t"/>
              <a:pathLst>
                <a:path extrusionOk="0" h="111143" w="212755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5955035" y="963103"/>
              <a:ext cx="368082" cy="1288142"/>
            </a:xfrm>
            <a:custGeom>
              <a:rect b="b" l="l" r="r" t="t"/>
              <a:pathLst>
                <a:path extrusionOk="0" h="1595222" w="455829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5939457" y="937334"/>
              <a:ext cx="391797" cy="856741"/>
            </a:xfrm>
            <a:custGeom>
              <a:rect b="b" l="l" r="r" t="t"/>
              <a:pathLst>
                <a:path extrusionOk="0" h="1060979" w="485198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22"/>
            <p:cNvSpPr/>
            <p:nvPr/>
          </p:nvSpPr>
          <p:spPr>
            <a:xfrm>
              <a:off x="5733626" y="681017"/>
              <a:ext cx="564393" cy="492344"/>
            </a:xfrm>
            <a:custGeom>
              <a:rect b="b" l="l" r="r" t="t"/>
              <a:pathLst>
                <a:path extrusionOk="0" h="609714" w="698939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22"/>
            <p:cNvSpPr/>
            <p:nvPr/>
          </p:nvSpPr>
          <p:spPr>
            <a:xfrm>
              <a:off x="6171801" y="649512"/>
              <a:ext cx="135912" cy="159574"/>
            </a:xfrm>
            <a:custGeom>
              <a:rect b="b" l="l" r="r" t="t"/>
              <a:pathLst>
                <a:path extrusionOk="0" h="197615" w="168312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22"/>
            <p:cNvSpPr/>
            <p:nvPr/>
          </p:nvSpPr>
          <p:spPr>
            <a:xfrm>
              <a:off x="5953447" y="594810"/>
              <a:ext cx="109819" cy="115441"/>
            </a:xfrm>
            <a:custGeom>
              <a:rect b="b" l="l" r="r" t="t"/>
              <a:pathLst>
                <a:path extrusionOk="0" h="142961" w="135999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2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5" name="Google Shape;885;p23"/>
          <p:cNvSpPr txBox="1"/>
          <p:nvPr/>
        </p:nvSpPr>
        <p:spPr>
          <a:xfrm>
            <a:off x="258200" y="4249450"/>
            <a:ext cx="8305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COOPERAÇÃO é a CHAVE para o SUCESSO!</a:t>
            </a:r>
            <a:endParaRPr sz="300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86" name="Google Shape;886;p23"/>
          <p:cNvSpPr/>
          <p:nvPr/>
        </p:nvSpPr>
        <p:spPr>
          <a:xfrm>
            <a:off x="4789225" y="1555675"/>
            <a:ext cx="354300" cy="3675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7" name="Google Shape;8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11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2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893" name="Google Shape;893;p24"/>
          <p:cNvGrpSpPr/>
          <p:nvPr/>
        </p:nvGrpSpPr>
        <p:grpSpPr>
          <a:xfrm>
            <a:off x="-1349" y="78691"/>
            <a:ext cx="9632586" cy="4065618"/>
            <a:chOff x="1177450" y="241631"/>
            <a:chExt cx="6173152" cy="3616776"/>
          </a:xfrm>
        </p:grpSpPr>
        <p:sp>
          <p:nvSpPr>
            <p:cNvPr id="894" name="Google Shape;894;p24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rotWithShape="0" algn="bl" dir="5400000" dist="28575">
                <a:srgbClr val="38226D">
                  <a:alpha val="3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8" name="Google Shape;898;p24"/>
          <p:cNvSpPr txBox="1"/>
          <p:nvPr>
            <p:ph idx="4294967295" type="body"/>
          </p:nvPr>
        </p:nvSpPr>
        <p:spPr>
          <a:xfrm>
            <a:off x="419875" y="3956850"/>
            <a:ext cx="9080100" cy="135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LEMBRE-SE</a:t>
            </a:r>
            <a:endParaRPr sz="30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As notificações organizadas para que você não se esqueça de NADA!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99" name="Google Shape;8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700" y="282925"/>
            <a:ext cx="7538150" cy="350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0" name="Google Shape;900;p24"/>
          <p:cNvGrpSpPr/>
          <p:nvPr/>
        </p:nvGrpSpPr>
        <p:grpSpPr>
          <a:xfrm>
            <a:off x="7531418" y="2114770"/>
            <a:ext cx="1725744" cy="2640064"/>
            <a:chOff x="6492887" y="4126007"/>
            <a:chExt cx="271993" cy="422295"/>
          </a:xfrm>
        </p:grpSpPr>
        <p:sp>
          <p:nvSpPr>
            <p:cNvPr id="901" name="Google Shape;901;p24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24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24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24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24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24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24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24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24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24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2" name="Google Shape;922;p24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923" name="Google Shape;923;p24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24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24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24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4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287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25"/>
          <p:cNvSpPr txBox="1"/>
          <p:nvPr>
            <p:ph idx="4294967295" type="title"/>
          </p:nvPr>
        </p:nvSpPr>
        <p:spPr>
          <a:xfrm>
            <a:off x="381000" y="228600"/>
            <a:ext cx="7426200" cy="101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1"/>
                </a:highlight>
              </a:rPr>
              <a:t>QUAL RESULTADOS ESPERAMOS?</a:t>
            </a:r>
            <a:endParaRPr sz="30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Um sistema judiciário mais rápido,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eficiente e </a:t>
            </a: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comunicativo</a:t>
            </a: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934" name="Google Shape;934;p2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2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940" name="Google Shape;940;p26"/>
          <p:cNvSpPr txBox="1"/>
          <p:nvPr>
            <p:ph idx="1" type="body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“Inovar é driblar a necessidade com criatividade!”</a:t>
            </a:r>
            <a:endParaRPr sz="24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Gleder Santos</a:t>
            </a:r>
            <a:endParaRPr sz="2400" u="sng"/>
          </a:p>
        </p:txBody>
      </p:sp>
      <p:sp>
        <p:nvSpPr>
          <p:cNvPr id="941" name="Google Shape;941;p2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2" name="Google Shape;9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775" y="2244050"/>
            <a:ext cx="4347075" cy="289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"/>
          <p:cNvSpPr txBox="1"/>
          <p:nvPr>
            <p:ph type="ctrTitle"/>
          </p:nvPr>
        </p:nvSpPr>
        <p:spPr>
          <a:xfrm flipH="1">
            <a:off x="994025" y="328200"/>
            <a:ext cx="5389200" cy="100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Equipe - </a:t>
            </a:r>
            <a:r>
              <a:rPr lang="en" sz="4000"/>
              <a:t>Black Mirror</a:t>
            </a:r>
            <a:endParaRPr sz="4000"/>
          </a:p>
        </p:txBody>
      </p:sp>
      <p:pic>
        <p:nvPicPr>
          <p:cNvPr id="346" name="Google Shape;34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075" y="1333163"/>
            <a:ext cx="1677150" cy="1677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7" name="Google Shape;347;p13"/>
          <p:cNvPicPr preferRelativeResize="0"/>
          <p:nvPr/>
        </p:nvPicPr>
        <p:blipFill rotWithShape="1">
          <a:blip r:embed="rId4">
            <a:alphaModFix/>
          </a:blip>
          <a:srcRect b="30924" l="0" r="0" t="15274"/>
          <a:stretch/>
        </p:blipFill>
        <p:spPr>
          <a:xfrm>
            <a:off x="2759525" y="3086525"/>
            <a:ext cx="1848802" cy="17683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8" name="Google Shape;348;p13"/>
          <p:cNvPicPr preferRelativeResize="0"/>
          <p:nvPr/>
        </p:nvPicPr>
        <p:blipFill rotWithShape="1">
          <a:blip r:embed="rId5">
            <a:alphaModFix/>
          </a:blip>
          <a:srcRect b="34808" l="0" r="0" t="12626"/>
          <a:stretch/>
        </p:blipFill>
        <p:spPr>
          <a:xfrm>
            <a:off x="6460625" y="3086525"/>
            <a:ext cx="1848802" cy="17683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9" name="Google Shape;34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3963" y="1333150"/>
            <a:ext cx="1677175" cy="1677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0" name="Google Shape;350;p13"/>
          <p:cNvSpPr txBox="1"/>
          <p:nvPr/>
        </p:nvSpPr>
        <p:spPr>
          <a:xfrm>
            <a:off x="1063975" y="3162725"/>
            <a:ext cx="1517100" cy="41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Jorge Luiz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51" name="Google Shape;351;p13"/>
          <p:cNvSpPr txBox="1"/>
          <p:nvPr/>
        </p:nvSpPr>
        <p:spPr>
          <a:xfrm>
            <a:off x="2930050" y="2516463"/>
            <a:ext cx="1517100" cy="41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476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Luiz Paulo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52" name="Google Shape;352;p13"/>
          <p:cNvSpPr txBox="1"/>
          <p:nvPr/>
        </p:nvSpPr>
        <p:spPr>
          <a:xfrm>
            <a:off x="4796125" y="3162725"/>
            <a:ext cx="1517100" cy="41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Luís Henrique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53" name="Google Shape;353;p13"/>
          <p:cNvSpPr txBox="1"/>
          <p:nvPr/>
        </p:nvSpPr>
        <p:spPr>
          <a:xfrm>
            <a:off x="6642150" y="2516463"/>
            <a:ext cx="1517100" cy="41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Vinicius Rosa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4"/>
          <p:cNvSpPr txBox="1"/>
          <p:nvPr>
            <p:ph type="title"/>
          </p:nvPr>
        </p:nvSpPr>
        <p:spPr>
          <a:xfrm>
            <a:off x="457200" y="605600"/>
            <a:ext cx="79272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Falta de plataforma eficiente na comunicação</a:t>
            </a:r>
            <a:endParaRPr/>
          </a:p>
        </p:txBody>
      </p:sp>
      <p:sp>
        <p:nvSpPr>
          <p:cNvPr id="359" name="Google Shape;359;p14"/>
          <p:cNvSpPr txBox="1"/>
          <p:nvPr>
            <p:ph idx="12" type="sldNum"/>
          </p:nvPr>
        </p:nvSpPr>
        <p:spPr>
          <a:xfrm>
            <a:off x="7953600" y="4558025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14"/>
          <p:cNvSpPr txBox="1"/>
          <p:nvPr/>
        </p:nvSpPr>
        <p:spPr>
          <a:xfrm>
            <a:off x="386550" y="1980075"/>
            <a:ext cx="7927200" cy="23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rPr>
              <a:t>Lentidão e congestionamento do judiciário; </a:t>
            </a:r>
            <a:endParaRPr sz="2400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rPr>
              <a:t>Interface de dificil visualização.</a:t>
            </a:r>
            <a:endParaRPr sz="2400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rPr>
              <a:t>PROBLEMAS A SEREM RESOLVIDOS</a:t>
            </a:r>
            <a:endParaRPr sz="2400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14"/>
          <p:cNvSpPr/>
          <p:nvPr/>
        </p:nvSpPr>
        <p:spPr>
          <a:xfrm>
            <a:off x="7419147" y="3995736"/>
            <a:ext cx="143761" cy="85283"/>
          </a:xfrm>
          <a:custGeom>
            <a:rect b="b" l="l" r="r" t="t"/>
            <a:pathLst>
              <a:path extrusionOk="0" h="133254" w="236644">
                <a:moveTo>
                  <a:pt x="125355" y="133255"/>
                </a:moveTo>
                <a:lnTo>
                  <a:pt x="0" y="64389"/>
                </a:lnTo>
                <a:lnTo>
                  <a:pt x="111289" y="0"/>
                </a:lnTo>
                <a:lnTo>
                  <a:pt x="236644" y="68866"/>
                </a:lnTo>
                <a:lnTo>
                  <a:pt x="125355" y="133255"/>
                </a:lnTo>
                <a:close/>
              </a:path>
            </a:pathLst>
          </a:custGeom>
          <a:solidFill>
            <a:srgbClr val="D6D8E5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4"/>
          <p:cNvSpPr/>
          <p:nvPr/>
        </p:nvSpPr>
        <p:spPr>
          <a:xfrm>
            <a:off x="7828202" y="4250124"/>
            <a:ext cx="143704" cy="85283"/>
          </a:xfrm>
          <a:custGeom>
            <a:rect b="b" l="l" r="r" t="t"/>
            <a:pathLst>
              <a:path extrusionOk="0" h="133254" w="236549">
                <a:moveTo>
                  <a:pt x="125355" y="133255"/>
                </a:moveTo>
                <a:lnTo>
                  <a:pt x="0" y="64294"/>
                </a:lnTo>
                <a:lnTo>
                  <a:pt x="111290" y="0"/>
                </a:lnTo>
                <a:lnTo>
                  <a:pt x="236549" y="68866"/>
                </a:lnTo>
                <a:lnTo>
                  <a:pt x="125355" y="133255"/>
                </a:lnTo>
                <a:close/>
              </a:path>
            </a:pathLst>
          </a:custGeom>
          <a:solidFill>
            <a:srgbClr val="D6D8E5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4"/>
          <p:cNvSpPr/>
          <p:nvPr/>
        </p:nvSpPr>
        <p:spPr>
          <a:xfrm>
            <a:off x="7453177" y="3247559"/>
            <a:ext cx="300571" cy="815279"/>
          </a:xfrm>
          <a:custGeom>
            <a:rect b="b" l="l" r="r" t="t"/>
            <a:pathLst>
              <a:path extrusionOk="0" h="1273873" w="494767">
                <a:moveTo>
                  <a:pt x="118227" y="1273874"/>
                </a:moveTo>
                <a:lnTo>
                  <a:pt x="0" y="1205484"/>
                </a:lnTo>
                <a:lnTo>
                  <a:pt x="376540" y="0"/>
                </a:lnTo>
                <a:lnTo>
                  <a:pt x="494767" y="68389"/>
                </a:lnTo>
                <a:lnTo>
                  <a:pt x="118227" y="1273874"/>
                </a:lnTo>
                <a:close/>
              </a:path>
            </a:pathLst>
          </a:custGeom>
          <a:solidFill>
            <a:srgbClr val="B1B4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4"/>
          <p:cNvSpPr/>
          <p:nvPr/>
        </p:nvSpPr>
        <p:spPr>
          <a:xfrm>
            <a:off x="7495225" y="3223065"/>
            <a:ext cx="300513" cy="815279"/>
          </a:xfrm>
          <a:custGeom>
            <a:rect b="b" l="l" r="r" t="t"/>
            <a:pathLst>
              <a:path extrusionOk="0" h="1273873" w="494671">
                <a:moveTo>
                  <a:pt x="118227" y="1273873"/>
                </a:moveTo>
                <a:lnTo>
                  <a:pt x="0" y="1205484"/>
                </a:lnTo>
                <a:lnTo>
                  <a:pt x="376540" y="0"/>
                </a:lnTo>
                <a:lnTo>
                  <a:pt x="494672" y="68389"/>
                </a:lnTo>
                <a:lnTo>
                  <a:pt x="118227" y="1273873"/>
                </a:lnTo>
                <a:close/>
              </a:path>
            </a:pathLst>
          </a:custGeom>
          <a:solidFill>
            <a:srgbClr val="9EA2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4"/>
          <p:cNvSpPr/>
          <p:nvPr/>
        </p:nvSpPr>
        <p:spPr>
          <a:xfrm>
            <a:off x="7453177" y="3247559"/>
            <a:ext cx="300571" cy="815279"/>
          </a:xfrm>
          <a:custGeom>
            <a:rect b="b" l="l" r="r" t="t"/>
            <a:pathLst>
              <a:path extrusionOk="0" h="1273873" w="494767">
                <a:moveTo>
                  <a:pt x="118227" y="1273874"/>
                </a:moveTo>
                <a:lnTo>
                  <a:pt x="0" y="1205484"/>
                </a:lnTo>
                <a:lnTo>
                  <a:pt x="376540" y="0"/>
                </a:lnTo>
                <a:lnTo>
                  <a:pt x="494767" y="68389"/>
                </a:lnTo>
                <a:lnTo>
                  <a:pt x="118227" y="1273874"/>
                </a:lnTo>
                <a:close/>
              </a:path>
            </a:pathLst>
          </a:custGeom>
          <a:solidFill>
            <a:srgbClr val="B1B4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4"/>
          <p:cNvSpPr/>
          <p:nvPr/>
        </p:nvSpPr>
        <p:spPr>
          <a:xfrm>
            <a:off x="7817705" y="3270834"/>
            <a:ext cx="171128" cy="1015288"/>
          </a:xfrm>
          <a:custGeom>
            <a:rect b="b" l="l" r="r" t="t"/>
            <a:pathLst>
              <a:path extrusionOk="0" h="1586388" w="281692">
                <a:moveTo>
                  <a:pt x="281692" y="1586389"/>
                </a:moveTo>
                <a:lnTo>
                  <a:pt x="162610" y="1517428"/>
                </a:lnTo>
                <a:lnTo>
                  <a:pt x="0" y="0"/>
                </a:lnTo>
                <a:lnTo>
                  <a:pt x="118227" y="68485"/>
                </a:lnTo>
                <a:lnTo>
                  <a:pt x="281692" y="1586389"/>
                </a:lnTo>
                <a:close/>
              </a:path>
            </a:pathLst>
          </a:custGeom>
          <a:solidFill>
            <a:srgbClr val="9EA2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4"/>
          <p:cNvSpPr/>
          <p:nvPr/>
        </p:nvSpPr>
        <p:spPr>
          <a:xfrm>
            <a:off x="7767467" y="3301118"/>
            <a:ext cx="171128" cy="1015288"/>
          </a:xfrm>
          <a:custGeom>
            <a:rect b="b" l="l" r="r" t="t"/>
            <a:pathLst>
              <a:path extrusionOk="0" h="1586388" w="281692">
                <a:moveTo>
                  <a:pt x="281692" y="1586389"/>
                </a:moveTo>
                <a:lnTo>
                  <a:pt x="162610" y="1517428"/>
                </a:lnTo>
                <a:lnTo>
                  <a:pt x="0" y="0"/>
                </a:lnTo>
                <a:lnTo>
                  <a:pt x="118227" y="68390"/>
                </a:lnTo>
                <a:lnTo>
                  <a:pt x="281692" y="1586389"/>
                </a:lnTo>
                <a:close/>
              </a:path>
            </a:pathLst>
          </a:custGeom>
          <a:solidFill>
            <a:srgbClr val="B1B4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4"/>
          <p:cNvSpPr/>
          <p:nvPr/>
        </p:nvSpPr>
        <p:spPr>
          <a:xfrm>
            <a:off x="7158959" y="2853455"/>
            <a:ext cx="1410478" cy="859841"/>
          </a:xfrm>
          <a:custGeom>
            <a:rect b="b" l="l" r="r" t="t"/>
            <a:pathLst>
              <a:path extrusionOk="0" h="1343501" w="2321774">
                <a:moveTo>
                  <a:pt x="2221415" y="1343501"/>
                </a:moveTo>
                <a:lnTo>
                  <a:pt x="0" y="58103"/>
                </a:lnTo>
                <a:lnTo>
                  <a:pt x="100360" y="0"/>
                </a:lnTo>
                <a:lnTo>
                  <a:pt x="2321775" y="1285399"/>
                </a:lnTo>
                <a:lnTo>
                  <a:pt x="2221415" y="1343501"/>
                </a:lnTo>
                <a:close/>
              </a:path>
            </a:pathLst>
          </a:custGeom>
          <a:solidFill>
            <a:srgbClr val="D6D8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4"/>
          <p:cNvSpPr/>
          <p:nvPr/>
        </p:nvSpPr>
        <p:spPr>
          <a:xfrm>
            <a:off x="7158959" y="2890440"/>
            <a:ext cx="1349510" cy="897026"/>
          </a:xfrm>
          <a:custGeom>
            <a:rect b="b" l="l" r="r" t="t"/>
            <a:pathLst>
              <a:path extrusionOk="0" h="1401603" w="2221415">
                <a:moveTo>
                  <a:pt x="2221415" y="1401604"/>
                </a:moveTo>
                <a:lnTo>
                  <a:pt x="0" y="116205"/>
                </a:lnTo>
                <a:lnTo>
                  <a:pt x="0" y="0"/>
                </a:lnTo>
                <a:lnTo>
                  <a:pt x="2221415" y="1285399"/>
                </a:lnTo>
                <a:lnTo>
                  <a:pt x="2221415" y="1401604"/>
                </a:lnTo>
                <a:close/>
              </a:path>
            </a:pathLst>
          </a:custGeom>
          <a:solidFill>
            <a:srgbClr val="B1B4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4"/>
          <p:cNvSpPr/>
          <p:nvPr/>
        </p:nvSpPr>
        <p:spPr>
          <a:xfrm>
            <a:off x="7238325" y="1980064"/>
            <a:ext cx="1242756" cy="1677862"/>
          </a:xfrm>
          <a:custGeom>
            <a:rect b="b" l="l" r="r" t="t"/>
            <a:pathLst>
              <a:path extrusionOk="0" h="2621660" w="2045689">
                <a:moveTo>
                  <a:pt x="2045690" y="2621661"/>
                </a:moveTo>
                <a:lnTo>
                  <a:pt x="0" y="1437894"/>
                </a:lnTo>
                <a:lnTo>
                  <a:pt x="0" y="0"/>
                </a:lnTo>
                <a:lnTo>
                  <a:pt x="2045690" y="1183767"/>
                </a:lnTo>
                <a:lnTo>
                  <a:pt x="2045690" y="262166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4"/>
          <p:cNvSpPr/>
          <p:nvPr/>
        </p:nvSpPr>
        <p:spPr>
          <a:xfrm>
            <a:off x="8507136" y="3673835"/>
            <a:ext cx="61950" cy="113263"/>
          </a:xfrm>
          <a:custGeom>
            <a:rect b="b" l="l" r="r" t="t"/>
            <a:pathLst>
              <a:path extrusionOk="0" h="176974" w="101975">
                <a:moveTo>
                  <a:pt x="101975" y="118015"/>
                </a:moveTo>
                <a:lnTo>
                  <a:pt x="0" y="176974"/>
                </a:lnTo>
                <a:lnTo>
                  <a:pt x="0" y="58960"/>
                </a:lnTo>
                <a:lnTo>
                  <a:pt x="101975" y="0"/>
                </a:lnTo>
                <a:lnTo>
                  <a:pt x="101975" y="118015"/>
                </a:lnTo>
                <a:close/>
              </a:path>
            </a:pathLst>
          </a:custGeom>
          <a:solidFill>
            <a:srgbClr val="9EA2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4"/>
          <p:cNvSpPr/>
          <p:nvPr/>
        </p:nvSpPr>
        <p:spPr>
          <a:xfrm>
            <a:off x="7329745" y="2149635"/>
            <a:ext cx="102942" cy="104546"/>
          </a:xfrm>
          <a:custGeom>
            <a:rect b="b" l="l" r="r" t="t"/>
            <a:pathLst>
              <a:path extrusionOk="0" h="163353" w="169452">
                <a:moveTo>
                  <a:pt x="169453" y="163354"/>
                </a:moveTo>
                <a:lnTo>
                  <a:pt x="0" y="65341"/>
                </a:lnTo>
                <a:lnTo>
                  <a:pt x="0" y="0"/>
                </a:lnTo>
                <a:lnTo>
                  <a:pt x="169453" y="98012"/>
                </a:lnTo>
                <a:lnTo>
                  <a:pt x="169453" y="163354"/>
                </a:lnTo>
                <a:close/>
              </a:path>
            </a:pathLst>
          </a:custGeom>
          <a:solidFill>
            <a:srgbClr val="D6D8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4"/>
          <p:cNvSpPr/>
          <p:nvPr/>
        </p:nvSpPr>
        <p:spPr>
          <a:xfrm>
            <a:off x="7476363" y="2239022"/>
            <a:ext cx="181058" cy="152217"/>
          </a:xfrm>
          <a:custGeom>
            <a:rect b="b" l="l" r="r" t="t"/>
            <a:pathLst>
              <a:path extrusionOk="0" h="237839" w="298038">
                <a:moveTo>
                  <a:pt x="298039" y="237839"/>
                </a:moveTo>
                <a:lnTo>
                  <a:pt x="0" y="65437"/>
                </a:lnTo>
                <a:lnTo>
                  <a:pt x="0" y="0"/>
                </a:lnTo>
                <a:lnTo>
                  <a:pt x="298039" y="172498"/>
                </a:lnTo>
                <a:lnTo>
                  <a:pt x="298039" y="237839"/>
                </a:lnTo>
                <a:close/>
              </a:path>
            </a:pathLst>
          </a:custGeom>
          <a:solidFill>
            <a:srgbClr val="D6D8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4"/>
          <p:cNvSpPr/>
          <p:nvPr/>
        </p:nvSpPr>
        <p:spPr>
          <a:xfrm>
            <a:off x="7329745" y="2228603"/>
            <a:ext cx="102942" cy="104546"/>
          </a:xfrm>
          <a:custGeom>
            <a:rect b="b" l="l" r="r" t="t"/>
            <a:pathLst>
              <a:path extrusionOk="0" h="163353" w="169452">
                <a:moveTo>
                  <a:pt x="169453" y="163354"/>
                </a:moveTo>
                <a:lnTo>
                  <a:pt x="0" y="65342"/>
                </a:lnTo>
                <a:lnTo>
                  <a:pt x="0" y="0"/>
                </a:lnTo>
                <a:lnTo>
                  <a:pt x="169453" y="98012"/>
                </a:lnTo>
                <a:lnTo>
                  <a:pt x="169453" y="163354"/>
                </a:lnTo>
                <a:close/>
              </a:path>
            </a:pathLst>
          </a:custGeom>
          <a:solidFill>
            <a:srgbClr val="D6D8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4"/>
          <p:cNvSpPr/>
          <p:nvPr/>
        </p:nvSpPr>
        <p:spPr>
          <a:xfrm>
            <a:off x="7476363" y="2317989"/>
            <a:ext cx="181058" cy="152217"/>
          </a:xfrm>
          <a:custGeom>
            <a:rect b="b" l="l" r="r" t="t"/>
            <a:pathLst>
              <a:path extrusionOk="0" h="237839" w="298038">
                <a:moveTo>
                  <a:pt x="298039" y="237839"/>
                </a:moveTo>
                <a:lnTo>
                  <a:pt x="0" y="65437"/>
                </a:lnTo>
                <a:lnTo>
                  <a:pt x="0" y="0"/>
                </a:lnTo>
                <a:lnTo>
                  <a:pt x="298039" y="172498"/>
                </a:lnTo>
                <a:lnTo>
                  <a:pt x="298039" y="237839"/>
                </a:lnTo>
                <a:close/>
              </a:path>
            </a:pathLst>
          </a:custGeom>
          <a:solidFill>
            <a:srgbClr val="D6D8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4"/>
          <p:cNvSpPr/>
          <p:nvPr/>
        </p:nvSpPr>
        <p:spPr>
          <a:xfrm>
            <a:off x="7329745" y="2319147"/>
            <a:ext cx="102942" cy="104607"/>
          </a:xfrm>
          <a:custGeom>
            <a:rect b="b" l="l" r="r" t="t"/>
            <a:pathLst>
              <a:path extrusionOk="0" h="163448" w="169452">
                <a:moveTo>
                  <a:pt x="169453" y="163449"/>
                </a:moveTo>
                <a:lnTo>
                  <a:pt x="0" y="65437"/>
                </a:lnTo>
                <a:lnTo>
                  <a:pt x="0" y="0"/>
                </a:lnTo>
                <a:lnTo>
                  <a:pt x="169453" y="98107"/>
                </a:lnTo>
                <a:lnTo>
                  <a:pt x="169453" y="163449"/>
                </a:lnTo>
                <a:close/>
              </a:path>
            </a:pathLst>
          </a:custGeom>
          <a:solidFill>
            <a:srgbClr val="D6D8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4"/>
          <p:cNvSpPr/>
          <p:nvPr/>
        </p:nvSpPr>
        <p:spPr>
          <a:xfrm>
            <a:off x="7476363" y="2408594"/>
            <a:ext cx="181058" cy="152217"/>
          </a:xfrm>
          <a:custGeom>
            <a:rect b="b" l="l" r="r" t="t"/>
            <a:pathLst>
              <a:path extrusionOk="0" h="237839" w="298038">
                <a:moveTo>
                  <a:pt x="298039" y="237839"/>
                </a:moveTo>
                <a:lnTo>
                  <a:pt x="0" y="65342"/>
                </a:lnTo>
                <a:lnTo>
                  <a:pt x="0" y="0"/>
                </a:lnTo>
                <a:lnTo>
                  <a:pt x="298039" y="172498"/>
                </a:lnTo>
                <a:lnTo>
                  <a:pt x="298039" y="237839"/>
                </a:lnTo>
                <a:close/>
              </a:path>
            </a:pathLst>
          </a:custGeom>
          <a:solidFill>
            <a:srgbClr val="D6D8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4"/>
          <p:cNvSpPr/>
          <p:nvPr/>
        </p:nvSpPr>
        <p:spPr>
          <a:xfrm>
            <a:off x="7329745" y="2409752"/>
            <a:ext cx="102942" cy="104607"/>
          </a:xfrm>
          <a:custGeom>
            <a:rect b="b" l="l" r="r" t="t"/>
            <a:pathLst>
              <a:path extrusionOk="0" h="163449" w="169452">
                <a:moveTo>
                  <a:pt x="169453" y="163449"/>
                </a:moveTo>
                <a:lnTo>
                  <a:pt x="0" y="65342"/>
                </a:lnTo>
                <a:lnTo>
                  <a:pt x="0" y="0"/>
                </a:lnTo>
                <a:lnTo>
                  <a:pt x="169453" y="98012"/>
                </a:lnTo>
                <a:lnTo>
                  <a:pt x="169453" y="163449"/>
                </a:lnTo>
                <a:close/>
              </a:path>
            </a:pathLst>
          </a:custGeom>
          <a:solidFill>
            <a:srgbClr val="D6D8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4"/>
          <p:cNvSpPr/>
          <p:nvPr/>
        </p:nvSpPr>
        <p:spPr>
          <a:xfrm>
            <a:off x="7476363" y="2499199"/>
            <a:ext cx="181058" cy="152217"/>
          </a:xfrm>
          <a:custGeom>
            <a:rect b="b" l="l" r="r" t="t"/>
            <a:pathLst>
              <a:path extrusionOk="0" h="237839" w="298038">
                <a:moveTo>
                  <a:pt x="298039" y="237839"/>
                </a:moveTo>
                <a:lnTo>
                  <a:pt x="0" y="65342"/>
                </a:lnTo>
                <a:lnTo>
                  <a:pt x="0" y="0"/>
                </a:lnTo>
                <a:lnTo>
                  <a:pt x="298039" y="172498"/>
                </a:lnTo>
                <a:lnTo>
                  <a:pt x="298039" y="237839"/>
                </a:lnTo>
                <a:close/>
              </a:path>
            </a:pathLst>
          </a:custGeom>
          <a:solidFill>
            <a:srgbClr val="D6D8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4"/>
          <p:cNvSpPr/>
          <p:nvPr/>
        </p:nvSpPr>
        <p:spPr>
          <a:xfrm>
            <a:off x="7790423" y="2460743"/>
            <a:ext cx="123958" cy="176731"/>
          </a:xfrm>
          <a:custGeom>
            <a:rect b="b" l="l" r="r" t="t"/>
            <a:pathLst>
              <a:path extrusionOk="0" h="276142" w="204046">
                <a:moveTo>
                  <a:pt x="665" y="41256"/>
                </a:moveTo>
                <a:cubicBezTo>
                  <a:pt x="38205" y="-7321"/>
                  <a:pt x="105207" y="-15132"/>
                  <a:pt x="182188" y="29255"/>
                </a:cubicBezTo>
                <a:cubicBezTo>
                  <a:pt x="189601" y="33541"/>
                  <a:pt x="196918" y="38208"/>
                  <a:pt x="204046" y="43161"/>
                </a:cubicBezTo>
                <a:lnTo>
                  <a:pt x="182663" y="276143"/>
                </a:lnTo>
                <a:lnTo>
                  <a:pt x="0" y="42209"/>
                </a:lnTo>
                <a:close/>
              </a:path>
            </a:pathLst>
          </a:custGeom>
          <a:solidFill>
            <a:srgbClr val="439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4"/>
          <p:cNvSpPr/>
          <p:nvPr/>
        </p:nvSpPr>
        <p:spPr>
          <a:xfrm>
            <a:off x="7900877" y="2488353"/>
            <a:ext cx="121244" cy="166847"/>
          </a:xfrm>
          <a:custGeom>
            <a:rect b="b" l="l" r="r" t="t"/>
            <a:pathLst>
              <a:path extrusionOk="0" h="260699" w="199579">
                <a:moveTo>
                  <a:pt x="199580" y="260699"/>
                </a:moveTo>
                <a:lnTo>
                  <a:pt x="0" y="232981"/>
                </a:lnTo>
                <a:lnTo>
                  <a:pt x="21859" y="0"/>
                </a:lnTo>
                <a:cubicBezTo>
                  <a:pt x="103591" y="56864"/>
                  <a:pt x="171733" y="158972"/>
                  <a:pt x="199580" y="260699"/>
                </a:cubicBezTo>
                <a:close/>
              </a:path>
            </a:pathLst>
          </a:custGeom>
          <a:solidFill>
            <a:srgbClr val="F9CB0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4"/>
          <p:cNvSpPr/>
          <p:nvPr/>
        </p:nvSpPr>
        <p:spPr>
          <a:xfrm>
            <a:off x="7901281" y="2637391"/>
            <a:ext cx="129327" cy="176764"/>
          </a:xfrm>
          <a:custGeom>
            <a:rect b="b" l="l" r="r" t="t"/>
            <a:pathLst>
              <a:path extrusionOk="0" h="276193" w="212884">
                <a:moveTo>
                  <a:pt x="212885" y="123444"/>
                </a:moveTo>
                <a:cubicBezTo>
                  <a:pt x="212885" y="228219"/>
                  <a:pt x="155862" y="285369"/>
                  <a:pt x="76315" y="274987"/>
                </a:cubicBezTo>
                <a:lnTo>
                  <a:pt x="0" y="0"/>
                </a:lnTo>
                <a:lnTo>
                  <a:pt x="199580" y="27718"/>
                </a:lnTo>
                <a:cubicBezTo>
                  <a:pt x="208332" y="58874"/>
                  <a:pt x="212809" y="91078"/>
                  <a:pt x="212885" y="123444"/>
                </a:cubicBezTo>
                <a:close/>
              </a:path>
            </a:pathLst>
          </a:custGeom>
          <a:solidFill>
            <a:srgbClr val="FF4D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4"/>
          <p:cNvSpPr/>
          <p:nvPr/>
        </p:nvSpPr>
        <p:spPr>
          <a:xfrm>
            <a:off x="7771505" y="2487135"/>
            <a:ext cx="176208" cy="326258"/>
          </a:xfrm>
          <a:custGeom>
            <a:rect b="b" l="l" r="r" t="t"/>
            <a:pathLst>
              <a:path extrusionOk="0" h="509778" w="290055">
                <a:moveTo>
                  <a:pt x="31172" y="952"/>
                </a:moveTo>
                <a:cubicBezTo>
                  <a:pt x="11405" y="26956"/>
                  <a:pt x="0" y="64389"/>
                  <a:pt x="0" y="111442"/>
                </a:cubicBezTo>
                <a:cubicBezTo>
                  <a:pt x="0" y="247840"/>
                  <a:pt x="95513" y="413575"/>
                  <a:pt x="213360" y="481775"/>
                </a:cubicBezTo>
                <a:cubicBezTo>
                  <a:pt x="236863" y="496024"/>
                  <a:pt x="262913" y="505539"/>
                  <a:pt x="290055" y="509778"/>
                </a:cubicBezTo>
                <a:lnTo>
                  <a:pt x="213835" y="234886"/>
                </a:lnTo>
                <a:lnTo>
                  <a:pt x="323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4"/>
          <p:cNvSpPr/>
          <p:nvPr/>
        </p:nvSpPr>
        <p:spPr>
          <a:xfrm>
            <a:off x="8148261" y="2679111"/>
            <a:ext cx="124131" cy="176742"/>
          </a:xfrm>
          <a:custGeom>
            <a:rect b="b" l="l" r="r" t="t"/>
            <a:pathLst>
              <a:path extrusionOk="0" h="276159" w="204331">
                <a:moveTo>
                  <a:pt x="950" y="41272"/>
                </a:moveTo>
                <a:cubicBezTo>
                  <a:pt x="38490" y="-7305"/>
                  <a:pt x="105492" y="-15116"/>
                  <a:pt x="182473" y="29176"/>
                </a:cubicBezTo>
                <a:cubicBezTo>
                  <a:pt x="189885" y="33462"/>
                  <a:pt x="197108" y="38129"/>
                  <a:pt x="204331" y="43178"/>
                </a:cubicBezTo>
                <a:lnTo>
                  <a:pt x="182283" y="276159"/>
                </a:lnTo>
                <a:lnTo>
                  <a:pt x="0" y="42130"/>
                </a:lnTo>
                <a:close/>
              </a:path>
            </a:pathLst>
          </a:custGeom>
          <a:solidFill>
            <a:srgbClr val="5435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4"/>
          <p:cNvSpPr/>
          <p:nvPr/>
        </p:nvSpPr>
        <p:spPr>
          <a:xfrm>
            <a:off x="8258888" y="2706732"/>
            <a:ext cx="121244" cy="166786"/>
          </a:xfrm>
          <a:custGeom>
            <a:rect b="b" l="l" r="r" t="t"/>
            <a:pathLst>
              <a:path extrusionOk="0" h="260603" w="199579">
                <a:moveTo>
                  <a:pt x="199580" y="260604"/>
                </a:moveTo>
                <a:lnTo>
                  <a:pt x="0" y="232981"/>
                </a:lnTo>
                <a:lnTo>
                  <a:pt x="21859" y="0"/>
                </a:lnTo>
                <a:cubicBezTo>
                  <a:pt x="103591" y="56769"/>
                  <a:pt x="171638" y="158877"/>
                  <a:pt x="199580" y="260604"/>
                </a:cubicBezTo>
                <a:close/>
              </a:path>
            </a:pathLst>
          </a:custGeom>
          <a:solidFill>
            <a:srgbClr val="1B96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4"/>
          <p:cNvSpPr/>
          <p:nvPr/>
        </p:nvSpPr>
        <p:spPr>
          <a:xfrm>
            <a:off x="8258888" y="2855770"/>
            <a:ext cx="129732" cy="176716"/>
          </a:xfrm>
          <a:custGeom>
            <a:rect b="b" l="l" r="r" t="t"/>
            <a:pathLst>
              <a:path extrusionOk="0" h="276118" w="213550">
                <a:moveTo>
                  <a:pt x="213550" y="123444"/>
                </a:moveTo>
                <a:cubicBezTo>
                  <a:pt x="213550" y="228219"/>
                  <a:pt x="156527" y="285369"/>
                  <a:pt x="76981" y="274892"/>
                </a:cubicBezTo>
                <a:lnTo>
                  <a:pt x="0" y="0"/>
                </a:lnTo>
                <a:lnTo>
                  <a:pt x="199580" y="27622"/>
                </a:lnTo>
                <a:cubicBezTo>
                  <a:pt x="208504" y="58788"/>
                  <a:pt x="213208" y="91021"/>
                  <a:pt x="213550" y="1234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4"/>
          <p:cNvSpPr/>
          <p:nvPr/>
        </p:nvSpPr>
        <p:spPr>
          <a:xfrm>
            <a:off x="8129515" y="2705513"/>
            <a:ext cx="176208" cy="326196"/>
          </a:xfrm>
          <a:custGeom>
            <a:rect b="b" l="l" r="r" t="t"/>
            <a:pathLst>
              <a:path extrusionOk="0" h="509682" w="290055">
                <a:moveTo>
                  <a:pt x="31077" y="857"/>
                </a:moveTo>
                <a:cubicBezTo>
                  <a:pt x="11404" y="26956"/>
                  <a:pt x="0" y="64294"/>
                  <a:pt x="0" y="111347"/>
                </a:cubicBezTo>
                <a:cubicBezTo>
                  <a:pt x="0" y="247745"/>
                  <a:pt x="95513" y="413575"/>
                  <a:pt x="213360" y="481775"/>
                </a:cubicBezTo>
                <a:cubicBezTo>
                  <a:pt x="236844" y="496033"/>
                  <a:pt x="262913" y="505520"/>
                  <a:pt x="290055" y="509683"/>
                </a:cubicBezTo>
                <a:lnTo>
                  <a:pt x="213170" y="234887"/>
                </a:lnTo>
                <a:lnTo>
                  <a:pt x="31647" y="0"/>
                </a:lnTo>
                <a:close/>
              </a:path>
            </a:pathLst>
          </a:custGeom>
          <a:solidFill>
            <a:srgbClr val="A6CE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4"/>
          <p:cNvSpPr/>
          <p:nvPr/>
        </p:nvSpPr>
        <p:spPr>
          <a:xfrm>
            <a:off x="7790423" y="3075491"/>
            <a:ext cx="590172" cy="229945"/>
          </a:xfrm>
          <a:custGeom>
            <a:rect b="b" l="l" r="r" t="t"/>
            <a:pathLst>
              <a:path extrusionOk="0" h="359289" w="971477">
                <a:moveTo>
                  <a:pt x="0" y="102961"/>
                </a:moveTo>
                <a:cubicBezTo>
                  <a:pt x="0" y="102961"/>
                  <a:pt x="144553" y="-173264"/>
                  <a:pt x="511684" y="179161"/>
                </a:cubicBezTo>
                <a:cubicBezTo>
                  <a:pt x="878815" y="531586"/>
                  <a:pt x="971477" y="258218"/>
                  <a:pt x="971477" y="258218"/>
                </a:cubicBezTo>
              </a:path>
            </a:pathLst>
          </a:custGeom>
          <a:noFill/>
          <a:ln cap="flat" cmpd="sng" w="13475">
            <a:solidFill>
              <a:srgbClr val="D6D8E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4"/>
          <p:cNvSpPr/>
          <p:nvPr/>
        </p:nvSpPr>
        <p:spPr>
          <a:xfrm rot="-1881798">
            <a:off x="7964574" y="3067682"/>
            <a:ext cx="30735" cy="54597"/>
          </a:xfrm>
          <a:custGeom>
            <a:rect b="b" l="l" r="r" t="t"/>
            <a:pathLst>
              <a:path extrusionOk="0" h="86677" w="49989">
                <a:moveTo>
                  <a:pt x="49990" y="43339"/>
                </a:moveTo>
                <a:cubicBezTo>
                  <a:pt x="49990" y="67274"/>
                  <a:pt x="38799" y="86677"/>
                  <a:pt x="24995" y="86677"/>
                </a:cubicBezTo>
                <a:cubicBezTo>
                  <a:pt x="11191" y="86677"/>
                  <a:pt x="0" y="67274"/>
                  <a:pt x="0" y="43339"/>
                </a:cubicBezTo>
                <a:cubicBezTo>
                  <a:pt x="0" y="19403"/>
                  <a:pt x="11191" y="0"/>
                  <a:pt x="24995" y="0"/>
                </a:cubicBezTo>
                <a:cubicBezTo>
                  <a:pt x="38799" y="0"/>
                  <a:pt x="49990" y="19403"/>
                  <a:pt x="49990" y="43339"/>
                </a:cubicBezTo>
                <a:close/>
              </a:path>
            </a:pathLst>
          </a:custGeom>
          <a:solidFill>
            <a:srgbClr val="D6D8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4"/>
          <p:cNvSpPr/>
          <p:nvPr/>
        </p:nvSpPr>
        <p:spPr>
          <a:xfrm rot="-1881798">
            <a:off x="7807026" y="3067357"/>
            <a:ext cx="30735" cy="54597"/>
          </a:xfrm>
          <a:custGeom>
            <a:rect b="b" l="l" r="r" t="t"/>
            <a:pathLst>
              <a:path extrusionOk="0" h="86677" w="49989">
                <a:moveTo>
                  <a:pt x="49990" y="43339"/>
                </a:moveTo>
                <a:cubicBezTo>
                  <a:pt x="49990" y="67274"/>
                  <a:pt x="38799" y="86677"/>
                  <a:pt x="24995" y="86677"/>
                </a:cubicBezTo>
                <a:cubicBezTo>
                  <a:pt x="11190" y="86677"/>
                  <a:pt x="0" y="67274"/>
                  <a:pt x="0" y="43339"/>
                </a:cubicBezTo>
                <a:cubicBezTo>
                  <a:pt x="0" y="19403"/>
                  <a:pt x="11190" y="0"/>
                  <a:pt x="24995" y="0"/>
                </a:cubicBezTo>
                <a:cubicBezTo>
                  <a:pt x="38799" y="0"/>
                  <a:pt x="49990" y="19403"/>
                  <a:pt x="49990" y="43339"/>
                </a:cubicBezTo>
                <a:close/>
              </a:path>
            </a:pathLst>
          </a:custGeom>
          <a:solidFill>
            <a:srgbClr val="D6D8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4"/>
          <p:cNvSpPr/>
          <p:nvPr/>
        </p:nvSpPr>
        <p:spPr>
          <a:xfrm rot="-1862613">
            <a:off x="8141512" y="3207259"/>
            <a:ext cx="30884" cy="54976"/>
          </a:xfrm>
          <a:custGeom>
            <a:rect b="b" l="l" r="r" t="t"/>
            <a:pathLst>
              <a:path extrusionOk="0" h="86976" w="50162">
                <a:moveTo>
                  <a:pt x="50164" y="43489"/>
                </a:moveTo>
                <a:cubicBezTo>
                  <a:pt x="50164" y="67507"/>
                  <a:pt x="38934" y="86977"/>
                  <a:pt x="25082" y="86977"/>
                </a:cubicBezTo>
                <a:cubicBezTo>
                  <a:pt x="11231" y="86977"/>
                  <a:pt x="1" y="67507"/>
                  <a:pt x="1" y="43489"/>
                </a:cubicBezTo>
                <a:cubicBezTo>
                  <a:pt x="1" y="19471"/>
                  <a:pt x="11231" y="1"/>
                  <a:pt x="25082" y="1"/>
                </a:cubicBezTo>
                <a:cubicBezTo>
                  <a:pt x="38934" y="1"/>
                  <a:pt x="50164" y="19471"/>
                  <a:pt x="50164" y="43489"/>
                </a:cubicBezTo>
                <a:close/>
              </a:path>
            </a:pathLst>
          </a:custGeom>
          <a:solidFill>
            <a:srgbClr val="D6D8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4"/>
          <p:cNvSpPr/>
          <p:nvPr/>
        </p:nvSpPr>
        <p:spPr>
          <a:xfrm rot="-1881798">
            <a:off x="8322658" y="3263374"/>
            <a:ext cx="30735" cy="54597"/>
          </a:xfrm>
          <a:custGeom>
            <a:rect b="b" l="l" r="r" t="t"/>
            <a:pathLst>
              <a:path extrusionOk="0" h="86677" w="49989">
                <a:moveTo>
                  <a:pt x="49990" y="43339"/>
                </a:moveTo>
                <a:cubicBezTo>
                  <a:pt x="49990" y="67274"/>
                  <a:pt x="38799" y="86678"/>
                  <a:pt x="24995" y="86678"/>
                </a:cubicBezTo>
                <a:cubicBezTo>
                  <a:pt x="11190" y="86678"/>
                  <a:pt x="0" y="67274"/>
                  <a:pt x="0" y="43339"/>
                </a:cubicBezTo>
                <a:cubicBezTo>
                  <a:pt x="0" y="19403"/>
                  <a:pt x="11190" y="0"/>
                  <a:pt x="24995" y="0"/>
                </a:cubicBezTo>
                <a:cubicBezTo>
                  <a:pt x="38799" y="0"/>
                  <a:pt x="49990" y="19403"/>
                  <a:pt x="49990" y="43339"/>
                </a:cubicBezTo>
                <a:close/>
              </a:path>
            </a:pathLst>
          </a:custGeom>
          <a:solidFill>
            <a:srgbClr val="D6D8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4"/>
          <p:cNvSpPr/>
          <p:nvPr/>
        </p:nvSpPr>
        <p:spPr>
          <a:xfrm>
            <a:off x="7329745" y="2739574"/>
            <a:ext cx="35219" cy="150510"/>
          </a:xfrm>
          <a:custGeom>
            <a:rect b="b" l="l" r="r" t="t"/>
            <a:pathLst>
              <a:path extrusionOk="0" h="235172" w="57973">
                <a:moveTo>
                  <a:pt x="57973" y="235172"/>
                </a:moveTo>
                <a:lnTo>
                  <a:pt x="0" y="201549"/>
                </a:lnTo>
                <a:lnTo>
                  <a:pt x="0" y="0"/>
                </a:lnTo>
                <a:lnTo>
                  <a:pt x="57973" y="33623"/>
                </a:lnTo>
                <a:lnTo>
                  <a:pt x="57973" y="235172"/>
                </a:lnTo>
                <a:close/>
              </a:path>
            </a:pathLst>
          </a:custGeom>
          <a:solidFill>
            <a:srgbClr val="D6D8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4"/>
          <p:cNvSpPr/>
          <p:nvPr/>
        </p:nvSpPr>
        <p:spPr>
          <a:xfrm>
            <a:off x="7427164" y="2753710"/>
            <a:ext cx="35276" cy="195803"/>
          </a:xfrm>
          <a:custGeom>
            <a:rect b="b" l="l" r="r" t="t"/>
            <a:pathLst>
              <a:path extrusionOk="0" h="305942" w="58068">
                <a:moveTo>
                  <a:pt x="58068" y="305943"/>
                </a:moveTo>
                <a:lnTo>
                  <a:pt x="0" y="272320"/>
                </a:lnTo>
                <a:lnTo>
                  <a:pt x="0" y="0"/>
                </a:lnTo>
                <a:lnTo>
                  <a:pt x="58068" y="33623"/>
                </a:lnTo>
                <a:lnTo>
                  <a:pt x="58068" y="305943"/>
                </a:lnTo>
                <a:close/>
              </a:path>
            </a:pathLst>
          </a:custGeom>
          <a:solidFill>
            <a:srgbClr val="D6D8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4"/>
          <p:cNvSpPr/>
          <p:nvPr/>
        </p:nvSpPr>
        <p:spPr>
          <a:xfrm>
            <a:off x="7524583" y="2737685"/>
            <a:ext cx="35276" cy="271272"/>
          </a:xfrm>
          <a:custGeom>
            <a:rect b="b" l="l" r="r" t="t"/>
            <a:pathLst>
              <a:path extrusionOk="0" h="423862" w="58067">
                <a:moveTo>
                  <a:pt x="58068" y="423863"/>
                </a:moveTo>
                <a:lnTo>
                  <a:pt x="0" y="390335"/>
                </a:lnTo>
                <a:lnTo>
                  <a:pt x="0" y="0"/>
                </a:lnTo>
                <a:lnTo>
                  <a:pt x="58068" y="33528"/>
                </a:lnTo>
                <a:lnTo>
                  <a:pt x="58068" y="423863"/>
                </a:lnTo>
                <a:close/>
              </a:path>
            </a:pathLst>
          </a:custGeom>
          <a:solidFill>
            <a:srgbClr val="D6D8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4"/>
          <p:cNvSpPr/>
          <p:nvPr/>
        </p:nvSpPr>
        <p:spPr>
          <a:xfrm>
            <a:off x="7622002" y="2736710"/>
            <a:ext cx="35276" cy="331683"/>
          </a:xfrm>
          <a:custGeom>
            <a:rect b="b" l="l" r="r" t="t"/>
            <a:pathLst>
              <a:path extrusionOk="0" h="518255" w="58068">
                <a:moveTo>
                  <a:pt x="58068" y="518255"/>
                </a:moveTo>
                <a:lnTo>
                  <a:pt x="0" y="484727"/>
                </a:lnTo>
                <a:lnTo>
                  <a:pt x="0" y="0"/>
                </a:lnTo>
                <a:lnTo>
                  <a:pt x="58068" y="33528"/>
                </a:lnTo>
                <a:lnTo>
                  <a:pt x="58068" y="518255"/>
                </a:lnTo>
                <a:close/>
              </a:path>
            </a:pathLst>
          </a:custGeom>
          <a:solidFill>
            <a:srgbClr val="D6D8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4"/>
          <p:cNvSpPr/>
          <p:nvPr/>
        </p:nvSpPr>
        <p:spPr>
          <a:xfrm>
            <a:off x="7928505" y="4218989"/>
            <a:ext cx="60218" cy="96987"/>
          </a:xfrm>
          <a:custGeom>
            <a:rect b="b" l="l" r="r" t="t"/>
            <a:pathLst>
              <a:path extrusionOk="0" h="151542" w="99124">
                <a:moveTo>
                  <a:pt x="16347" y="151543"/>
                </a:moveTo>
                <a:lnTo>
                  <a:pt x="99124" y="104204"/>
                </a:lnTo>
                <a:lnTo>
                  <a:pt x="0" y="0"/>
                </a:lnTo>
                <a:lnTo>
                  <a:pt x="16347" y="151543"/>
                </a:lnTo>
                <a:close/>
              </a:path>
            </a:pathLst>
          </a:custGeom>
          <a:solidFill>
            <a:srgbClr val="9EA2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4"/>
          <p:cNvSpPr/>
          <p:nvPr/>
        </p:nvSpPr>
        <p:spPr>
          <a:xfrm>
            <a:off x="7524929" y="3975080"/>
            <a:ext cx="42089" cy="87416"/>
          </a:xfrm>
          <a:custGeom>
            <a:rect b="b" l="l" r="r" t="t"/>
            <a:pathLst>
              <a:path extrusionOk="0" h="136588" w="69282">
                <a:moveTo>
                  <a:pt x="0" y="136588"/>
                </a:moveTo>
                <a:lnTo>
                  <a:pt x="69283" y="98298"/>
                </a:lnTo>
                <a:lnTo>
                  <a:pt x="42672" y="0"/>
                </a:lnTo>
                <a:lnTo>
                  <a:pt x="0" y="136588"/>
                </a:lnTo>
                <a:close/>
              </a:path>
            </a:pathLst>
          </a:custGeom>
          <a:solidFill>
            <a:srgbClr val="9EA2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4"/>
          <p:cNvSpPr/>
          <p:nvPr/>
        </p:nvSpPr>
        <p:spPr>
          <a:xfrm>
            <a:off x="8093350" y="4685175"/>
            <a:ext cx="503569" cy="306995"/>
          </a:xfrm>
          <a:custGeom>
            <a:rect b="b" l="l" r="r" t="t"/>
            <a:pathLst>
              <a:path extrusionOk="0" h="479679" w="828920">
                <a:moveTo>
                  <a:pt x="828920" y="239840"/>
                </a:moveTo>
                <a:cubicBezTo>
                  <a:pt x="828920" y="372299"/>
                  <a:pt x="643360" y="479679"/>
                  <a:pt x="414460" y="479679"/>
                </a:cubicBezTo>
                <a:cubicBezTo>
                  <a:pt x="185560" y="479679"/>
                  <a:pt x="0" y="372299"/>
                  <a:pt x="0" y="239840"/>
                </a:cubicBezTo>
                <a:cubicBezTo>
                  <a:pt x="0" y="107380"/>
                  <a:pt x="185560" y="0"/>
                  <a:pt x="414460" y="0"/>
                </a:cubicBezTo>
                <a:cubicBezTo>
                  <a:pt x="643360" y="0"/>
                  <a:pt x="828920" y="107380"/>
                  <a:pt x="828920" y="239840"/>
                </a:cubicBezTo>
                <a:close/>
              </a:path>
            </a:pathLst>
          </a:custGeom>
          <a:solidFill>
            <a:srgbClr val="D6D8E5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4"/>
          <p:cNvSpPr/>
          <p:nvPr/>
        </p:nvSpPr>
        <p:spPr>
          <a:xfrm>
            <a:off x="8233798" y="3228351"/>
            <a:ext cx="282761" cy="436888"/>
          </a:xfrm>
          <a:custGeom>
            <a:rect b="b" l="l" r="r" t="t"/>
            <a:pathLst>
              <a:path extrusionOk="0" h="682637" w="465451">
                <a:moveTo>
                  <a:pt x="164035" y="22597"/>
                </a:moveTo>
                <a:cubicBezTo>
                  <a:pt x="182568" y="-7216"/>
                  <a:pt x="324079" y="-26837"/>
                  <a:pt x="370648" y="93368"/>
                </a:cubicBezTo>
                <a:cubicBezTo>
                  <a:pt x="388325" y="138898"/>
                  <a:pt x="385569" y="255293"/>
                  <a:pt x="400299" y="328540"/>
                </a:cubicBezTo>
                <a:cubicBezTo>
                  <a:pt x="415030" y="401788"/>
                  <a:pt x="449909" y="442840"/>
                  <a:pt x="462359" y="502562"/>
                </a:cubicBezTo>
                <a:cubicBezTo>
                  <a:pt x="474809" y="562284"/>
                  <a:pt x="454471" y="661534"/>
                  <a:pt x="311724" y="679060"/>
                </a:cubicBezTo>
                <a:cubicBezTo>
                  <a:pt x="168977" y="696586"/>
                  <a:pt x="59209" y="646390"/>
                  <a:pt x="25470" y="600765"/>
                </a:cubicBezTo>
                <a:cubicBezTo>
                  <a:pt x="-8268" y="555140"/>
                  <a:pt x="-8934" y="457890"/>
                  <a:pt x="26135" y="406169"/>
                </a:cubicBezTo>
                <a:cubicBezTo>
                  <a:pt x="61204" y="354448"/>
                  <a:pt x="87720" y="311776"/>
                  <a:pt x="86865" y="244244"/>
                </a:cubicBezTo>
                <a:close/>
              </a:path>
            </a:pathLst>
          </a:custGeom>
          <a:solidFill>
            <a:srgbClr val="3A2C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4"/>
          <p:cNvSpPr/>
          <p:nvPr/>
        </p:nvSpPr>
        <p:spPr>
          <a:xfrm>
            <a:off x="8225069" y="3542516"/>
            <a:ext cx="52705" cy="323140"/>
          </a:xfrm>
          <a:custGeom>
            <a:rect b="b" l="l" r="r" t="t"/>
            <a:pathLst>
              <a:path extrusionOk="0" h="504907" w="86758">
                <a:moveTo>
                  <a:pt x="8870" y="34023"/>
                </a:moveTo>
                <a:cubicBezTo>
                  <a:pt x="8870" y="34023"/>
                  <a:pt x="-24678" y="271196"/>
                  <a:pt x="38712" y="439789"/>
                </a:cubicBezTo>
                <a:cubicBezTo>
                  <a:pt x="102102" y="608381"/>
                  <a:pt x="84520" y="396355"/>
                  <a:pt x="84520" y="396355"/>
                </a:cubicBezTo>
                <a:lnTo>
                  <a:pt x="69314" y="345967"/>
                </a:lnTo>
                <a:cubicBezTo>
                  <a:pt x="69314" y="345967"/>
                  <a:pt x="56579" y="152038"/>
                  <a:pt x="61807" y="104508"/>
                </a:cubicBezTo>
                <a:cubicBezTo>
                  <a:pt x="67033" y="56979"/>
                  <a:pt x="65798" y="16116"/>
                  <a:pt x="69314" y="12306"/>
                </a:cubicBezTo>
                <a:cubicBezTo>
                  <a:pt x="72831" y="8497"/>
                  <a:pt x="56674" y="972"/>
                  <a:pt x="50307" y="19"/>
                </a:cubicBezTo>
                <a:cubicBezTo>
                  <a:pt x="43939" y="-933"/>
                  <a:pt x="8870" y="34023"/>
                  <a:pt x="8870" y="34023"/>
                </a:cubicBezTo>
                <a:close/>
              </a:path>
            </a:pathLst>
          </a:custGeom>
          <a:solidFill>
            <a:srgbClr val="DFAE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4"/>
          <p:cNvSpPr/>
          <p:nvPr/>
        </p:nvSpPr>
        <p:spPr>
          <a:xfrm>
            <a:off x="8255489" y="3224284"/>
            <a:ext cx="134692" cy="176490"/>
          </a:xfrm>
          <a:custGeom>
            <a:rect b="b" l="l" r="r" t="t"/>
            <a:pathLst>
              <a:path extrusionOk="0" h="275766" w="221715">
                <a:moveTo>
                  <a:pt x="221716" y="8191"/>
                </a:moveTo>
                <a:cubicBezTo>
                  <a:pt x="221716" y="8191"/>
                  <a:pt x="115178" y="-22575"/>
                  <a:pt x="50648" y="35147"/>
                </a:cubicBezTo>
                <a:cubicBezTo>
                  <a:pt x="-8371" y="87915"/>
                  <a:pt x="-3429" y="159734"/>
                  <a:pt x="5125" y="193452"/>
                </a:cubicBezTo>
                <a:cubicBezTo>
                  <a:pt x="13678" y="227171"/>
                  <a:pt x="30975" y="273176"/>
                  <a:pt x="57681" y="275748"/>
                </a:cubicBezTo>
                <a:cubicBezTo>
                  <a:pt x="84386" y="278320"/>
                  <a:pt x="221716" y="8191"/>
                  <a:pt x="221716" y="8191"/>
                </a:cubicBezTo>
                <a:close/>
              </a:path>
            </a:pathLst>
          </a:custGeom>
          <a:solidFill>
            <a:srgbClr val="3A2C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4"/>
          <p:cNvSpPr/>
          <p:nvPr/>
        </p:nvSpPr>
        <p:spPr>
          <a:xfrm>
            <a:off x="8281501" y="3415851"/>
            <a:ext cx="167034" cy="197342"/>
          </a:xfrm>
          <a:custGeom>
            <a:rect b="b" l="l" r="r" t="t"/>
            <a:pathLst>
              <a:path extrusionOk="0" h="308347" w="274953">
                <a:moveTo>
                  <a:pt x="219342" y="0"/>
                </a:moveTo>
                <a:cubicBezTo>
                  <a:pt x="219342" y="0"/>
                  <a:pt x="212310" y="119063"/>
                  <a:pt x="214495" y="127825"/>
                </a:cubicBezTo>
                <a:cubicBezTo>
                  <a:pt x="216681" y="136588"/>
                  <a:pt x="261159" y="144971"/>
                  <a:pt x="273609" y="155353"/>
                </a:cubicBezTo>
                <a:cubicBezTo>
                  <a:pt x="286059" y="165735"/>
                  <a:pt x="208983" y="286512"/>
                  <a:pt x="169828" y="304419"/>
                </a:cubicBezTo>
                <a:cubicBezTo>
                  <a:pt x="130672" y="322326"/>
                  <a:pt x="9308" y="276606"/>
                  <a:pt x="945" y="216122"/>
                </a:cubicBezTo>
                <a:cubicBezTo>
                  <a:pt x="-6848" y="160401"/>
                  <a:pt x="35634" y="117158"/>
                  <a:pt x="51981" y="101822"/>
                </a:cubicBezTo>
                <a:cubicBezTo>
                  <a:pt x="63100" y="100841"/>
                  <a:pt x="74276" y="100555"/>
                  <a:pt x="85434" y="100965"/>
                </a:cubicBezTo>
                <a:lnTo>
                  <a:pt x="89045" y="43243"/>
                </a:lnTo>
                <a:cubicBezTo>
                  <a:pt x="142457" y="26575"/>
                  <a:pt x="219342" y="0"/>
                  <a:pt x="219342" y="0"/>
                </a:cubicBezTo>
                <a:close/>
              </a:path>
            </a:pathLst>
          </a:custGeom>
          <a:solidFill>
            <a:srgbClr val="DFAE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4"/>
          <p:cNvSpPr/>
          <p:nvPr/>
        </p:nvSpPr>
        <p:spPr>
          <a:xfrm>
            <a:off x="8233228" y="3480245"/>
            <a:ext cx="243279" cy="295559"/>
          </a:xfrm>
          <a:custGeom>
            <a:rect b="b" l="l" r="r" t="t"/>
            <a:pathLst>
              <a:path extrusionOk="0" h="461811" w="400459">
                <a:moveTo>
                  <a:pt x="315417" y="38688"/>
                </a:moveTo>
                <a:cubicBezTo>
                  <a:pt x="348776" y="43832"/>
                  <a:pt x="386981" y="61739"/>
                  <a:pt x="392208" y="80027"/>
                </a:cubicBezTo>
                <a:cubicBezTo>
                  <a:pt x="398290" y="101363"/>
                  <a:pt x="411216" y="202042"/>
                  <a:pt x="382704" y="278718"/>
                </a:cubicBezTo>
                <a:cubicBezTo>
                  <a:pt x="354193" y="355394"/>
                  <a:pt x="334330" y="404067"/>
                  <a:pt x="317793" y="437024"/>
                </a:cubicBezTo>
                <a:cubicBezTo>
                  <a:pt x="317793" y="437024"/>
                  <a:pt x="173431" y="499126"/>
                  <a:pt x="57009" y="426737"/>
                </a:cubicBezTo>
                <a:cubicBezTo>
                  <a:pt x="57009" y="426737"/>
                  <a:pt x="49026" y="344631"/>
                  <a:pt x="48456" y="300721"/>
                </a:cubicBezTo>
                <a:cubicBezTo>
                  <a:pt x="-58937" y="206804"/>
                  <a:pt x="32870" y="91171"/>
                  <a:pt x="123916" y="969"/>
                </a:cubicBezTo>
                <a:cubicBezTo>
                  <a:pt x="134807" y="-136"/>
                  <a:pt x="145784" y="-298"/>
                  <a:pt x="156704" y="493"/>
                </a:cubicBezTo>
                <a:cubicBezTo>
                  <a:pt x="156704" y="493"/>
                  <a:pt x="75447" y="96791"/>
                  <a:pt x="131899" y="151464"/>
                </a:cubicBezTo>
                <a:cubicBezTo>
                  <a:pt x="252693" y="114793"/>
                  <a:pt x="276737" y="60405"/>
                  <a:pt x="315417" y="38688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4"/>
          <p:cNvSpPr/>
          <p:nvPr/>
        </p:nvSpPr>
        <p:spPr>
          <a:xfrm>
            <a:off x="8276385" y="3238434"/>
            <a:ext cx="179101" cy="233157"/>
          </a:xfrm>
          <a:custGeom>
            <a:rect b="b" l="l" r="r" t="t"/>
            <a:pathLst>
              <a:path extrusionOk="0" h="364308" w="294816">
                <a:moveTo>
                  <a:pt x="6143" y="129898"/>
                </a:moveTo>
                <a:lnTo>
                  <a:pt x="6143" y="129898"/>
                </a:lnTo>
                <a:cubicBezTo>
                  <a:pt x="18118" y="53698"/>
                  <a:pt x="73240" y="-4405"/>
                  <a:pt x="151931" y="263"/>
                </a:cubicBezTo>
                <a:cubicBezTo>
                  <a:pt x="235318" y="4873"/>
                  <a:pt x="299183" y="76348"/>
                  <a:pt x="294583" y="159921"/>
                </a:cubicBezTo>
                <a:cubicBezTo>
                  <a:pt x="291970" y="207365"/>
                  <a:pt x="267307" y="250837"/>
                  <a:pt x="227961" y="277345"/>
                </a:cubicBezTo>
                <a:cubicBezTo>
                  <a:pt x="225244" y="288937"/>
                  <a:pt x="221157" y="300157"/>
                  <a:pt x="215797" y="310778"/>
                </a:cubicBezTo>
                <a:cubicBezTo>
                  <a:pt x="187855" y="343353"/>
                  <a:pt x="113916" y="363927"/>
                  <a:pt x="89492" y="364308"/>
                </a:cubicBezTo>
                <a:cubicBezTo>
                  <a:pt x="68298" y="364308"/>
                  <a:pt x="50146" y="344782"/>
                  <a:pt x="30283" y="311921"/>
                </a:cubicBezTo>
                <a:cubicBezTo>
                  <a:pt x="-10774" y="243436"/>
                  <a:pt x="-319" y="167617"/>
                  <a:pt x="6143" y="129898"/>
                </a:cubicBezTo>
                <a:close/>
              </a:path>
            </a:pathLst>
          </a:custGeom>
          <a:solidFill>
            <a:srgbClr val="DFAE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4"/>
          <p:cNvSpPr/>
          <p:nvPr/>
        </p:nvSpPr>
        <p:spPr>
          <a:xfrm>
            <a:off x="8283343" y="3237471"/>
            <a:ext cx="180175" cy="178464"/>
          </a:xfrm>
          <a:custGeom>
            <a:rect b="b" l="l" r="r" t="t"/>
            <a:pathLst>
              <a:path extrusionOk="0" h="278850" w="296585">
                <a:moveTo>
                  <a:pt x="164891" y="3197"/>
                </a:moveTo>
                <a:cubicBezTo>
                  <a:pt x="220108" y="13961"/>
                  <a:pt x="265441" y="29582"/>
                  <a:pt x="280457" y="83874"/>
                </a:cubicBezTo>
                <a:cubicBezTo>
                  <a:pt x="290721" y="121307"/>
                  <a:pt x="304121" y="192554"/>
                  <a:pt x="291386" y="222653"/>
                </a:cubicBezTo>
                <a:lnTo>
                  <a:pt x="283403" y="244370"/>
                </a:lnTo>
                <a:lnTo>
                  <a:pt x="216876" y="278851"/>
                </a:lnTo>
                <a:cubicBezTo>
                  <a:pt x="216876" y="278851"/>
                  <a:pt x="185704" y="252848"/>
                  <a:pt x="195398" y="176457"/>
                </a:cubicBezTo>
                <a:cubicBezTo>
                  <a:pt x="194980" y="166227"/>
                  <a:pt x="191692" y="156321"/>
                  <a:pt x="185894" y="147882"/>
                </a:cubicBezTo>
                <a:cubicBezTo>
                  <a:pt x="181580" y="140729"/>
                  <a:pt x="178367" y="132956"/>
                  <a:pt x="176390" y="124832"/>
                </a:cubicBezTo>
                <a:cubicBezTo>
                  <a:pt x="168531" y="104162"/>
                  <a:pt x="153001" y="87332"/>
                  <a:pt x="133053" y="77873"/>
                </a:cubicBezTo>
                <a:cubicBezTo>
                  <a:pt x="83348" y="49870"/>
                  <a:pt x="10454" y="74063"/>
                  <a:pt x="0" y="84160"/>
                </a:cubicBezTo>
                <a:cubicBezTo>
                  <a:pt x="33929" y="14627"/>
                  <a:pt x="100645" y="-9376"/>
                  <a:pt x="164891" y="3197"/>
                </a:cubicBezTo>
                <a:close/>
              </a:path>
            </a:pathLst>
          </a:custGeom>
          <a:solidFill>
            <a:srgbClr val="3A2C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4"/>
          <p:cNvSpPr/>
          <p:nvPr/>
        </p:nvSpPr>
        <p:spPr>
          <a:xfrm>
            <a:off x="8313162" y="4781627"/>
            <a:ext cx="141494" cy="114019"/>
          </a:xfrm>
          <a:custGeom>
            <a:rect b="b" l="l" r="r" t="t"/>
            <a:pathLst>
              <a:path extrusionOk="0" h="178155" w="232912">
                <a:moveTo>
                  <a:pt x="216022" y="5"/>
                </a:moveTo>
                <a:cubicBezTo>
                  <a:pt x="188081" y="22769"/>
                  <a:pt x="144649" y="7053"/>
                  <a:pt x="142558" y="9053"/>
                </a:cubicBezTo>
                <a:cubicBezTo>
                  <a:pt x="114047" y="37628"/>
                  <a:pt x="71755" y="62489"/>
                  <a:pt x="40202" y="87444"/>
                </a:cubicBezTo>
                <a:cubicBezTo>
                  <a:pt x="22810" y="101160"/>
                  <a:pt x="-4276" y="119543"/>
                  <a:pt x="571" y="145927"/>
                </a:cubicBezTo>
                <a:cubicBezTo>
                  <a:pt x="9410" y="193076"/>
                  <a:pt x="84775" y="178598"/>
                  <a:pt x="113191" y="164120"/>
                </a:cubicBezTo>
                <a:cubicBezTo>
                  <a:pt x="141608" y="149642"/>
                  <a:pt x="164797" y="126020"/>
                  <a:pt x="191692" y="109066"/>
                </a:cubicBezTo>
                <a:cubicBezTo>
                  <a:pt x="210700" y="97064"/>
                  <a:pt x="229708" y="90873"/>
                  <a:pt x="232749" y="66584"/>
                </a:cubicBezTo>
                <a:cubicBezTo>
                  <a:pt x="234555" y="51916"/>
                  <a:pt x="220964" y="-567"/>
                  <a:pt x="216022" y="5"/>
                </a:cubicBezTo>
                <a:close/>
              </a:path>
            </a:pathLst>
          </a:custGeom>
          <a:solidFill>
            <a:srgbClr val="3822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4"/>
          <p:cNvSpPr/>
          <p:nvPr/>
        </p:nvSpPr>
        <p:spPr>
          <a:xfrm>
            <a:off x="8313740" y="4818006"/>
            <a:ext cx="140882" cy="77585"/>
          </a:xfrm>
          <a:custGeom>
            <a:rect b="b" l="l" r="r" t="t"/>
            <a:pathLst>
              <a:path extrusionOk="0" h="121227" w="231905">
                <a:moveTo>
                  <a:pt x="231417" y="0"/>
                </a:moveTo>
                <a:cubicBezTo>
                  <a:pt x="227711" y="23241"/>
                  <a:pt x="209083" y="29623"/>
                  <a:pt x="190076" y="41434"/>
                </a:cubicBezTo>
                <a:cubicBezTo>
                  <a:pt x="162705" y="58483"/>
                  <a:pt x="138660" y="83058"/>
                  <a:pt x="110244" y="97441"/>
                </a:cubicBezTo>
                <a:cubicBezTo>
                  <a:pt x="84013" y="110776"/>
                  <a:pt x="18437" y="124015"/>
                  <a:pt x="0" y="90392"/>
                </a:cubicBezTo>
                <a:cubicBezTo>
                  <a:pt x="10074" y="135826"/>
                  <a:pt x="84108" y="121539"/>
                  <a:pt x="112240" y="107251"/>
                </a:cubicBezTo>
                <a:cubicBezTo>
                  <a:pt x="140371" y="92964"/>
                  <a:pt x="163845" y="69151"/>
                  <a:pt x="190741" y="52197"/>
                </a:cubicBezTo>
                <a:cubicBezTo>
                  <a:pt x="209748" y="40196"/>
                  <a:pt x="228756" y="34004"/>
                  <a:pt x="231797" y="9715"/>
                </a:cubicBezTo>
                <a:cubicBezTo>
                  <a:pt x="232025" y="6477"/>
                  <a:pt x="231892" y="3219"/>
                  <a:pt x="231417" y="0"/>
                </a:cubicBezTo>
                <a:close/>
              </a:path>
            </a:pathLst>
          </a:custGeom>
          <a:solidFill>
            <a:srgbClr val="757B8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4"/>
          <p:cNvSpPr/>
          <p:nvPr/>
        </p:nvSpPr>
        <p:spPr>
          <a:xfrm>
            <a:off x="8206080" y="4756523"/>
            <a:ext cx="129811" cy="105964"/>
          </a:xfrm>
          <a:custGeom>
            <a:rect b="b" l="l" r="r" t="t"/>
            <a:pathLst>
              <a:path extrusionOk="0" h="165568" w="213680">
                <a:moveTo>
                  <a:pt x="196496" y="5"/>
                </a:moveTo>
                <a:cubicBezTo>
                  <a:pt x="170931" y="20864"/>
                  <a:pt x="132345" y="9530"/>
                  <a:pt x="130445" y="11054"/>
                </a:cubicBezTo>
                <a:cubicBezTo>
                  <a:pt x="104404" y="37247"/>
                  <a:pt x="65819" y="59726"/>
                  <a:pt x="36927" y="82491"/>
                </a:cubicBezTo>
                <a:cubicBezTo>
                  <a:pt x="20961" y="95064"/>
                  <a:pt x="-3939" y="111924"/>
                  <a:pt x="528" y="136022"/>
                </a:cubicBezTo>
                <a:cubicBezTo>
                  <a:pt x="8606" y="179265"/>
                  <a:pt x="77604" y="165930"/>
                  <a:pt x="103644" y="152786"/>
                </a:cubicBezTo>
                <a:cubicBezTo>
                  <a:pt x="129684" y="139641"/>
                  <a:pt x="151163" y="117638"/>
                  <a:pt x="175588" y="102303"/>
                </a:cubicBezTo>
                <a:cubicBezTo>
                  <a:pt x="193170" y="91350"/>
                  <a:pt x="210466" y="85634"/>
                  <a:pt x="213603" y="63441"/>
                </a:cubicBezTo>
                <a:cubicBezTo>
                  <a:pt x="214838" y="50011"/>
                  <a:pt x="201058" y="-567"/>
                  <a:pt x="196496" y="5"/>
                </a:cubicBezTo>
                <a:close/>
              </a:path>
            </a:pathLst>
          </a:custGeom>
          <a:solidFill>
            <a:srgbClr val="3822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4"/>
          <p:cNvSpPr/>
          <p:nvPr/>
        </p:nvSpPr>
        <p:spPr>
          <a:xfrm>
            <a:off x="8206516" y="4791378"/>
            <a:ext cx="129249" cy="71132"/>
          </a:xfrm>
          <a:custGeom>
            <a:rect b="b" l="l" r="r" t="t"/>
            <a:pathLst>
              <a:path extrusionOk="0" h="111143" w="212755">
                <a:moveTo>
                  <a:pt x="212124" y="0"/>
                </a:moveTo>
                <a:cubicBezTo>
                  <a:pt x="208798" y="21241"/>
                  <a:pt x="191691" y="27146"/>
                  <a:pt x="174109" y="38100"/>
                </a:cubicBezTo>
                <a:cubicBezTo>
                  <a:pt x="149019" y="53721"/>
                  <a:pt x="126590" y="76200"/>
                  <a:pt x="100930" y="89344"/>
                </a:cubicBezTo>
                <a:cubicBezTo>
                  <a:pt x="76886" y="101632"/>
                  <a:pt x="16917" y="113728"/>
                  <a:pt x="0" y="82867"/>
                </a:cubicBezTo>
                <a:cubicBezTo>
                  <a:pt x="9504" y="124492"/>
                  <a:pt x="76980" y="111442"/>
                  <a:pt x="102736" y="98393"/>
                </a:cubicBezTo>
                <a:cubicBezTo>
                  <a:pt x="128491" y="85344"/>
                  <a:pt x="150255" y="63246"/>
                  <a:pt x="174679" y="47911"/>
                </a:cubicBezTo>
                <a:cubicBezTo>
                  <a:pt x="192261" y="36957"/>
                  <a:pt x="209558" y="31242"/>
                  <a:pt x="212694" y="9049"/>
                </a:cubicBezTo>
                <a:cubicBezTo>
                  <a:pt x="212866" y="6020"/>
                  <a:pt x="212676" y="2981"/>
                  <a:pt x="212124" y="0"/>
                </a:cubicBezTo>
                <a:close/>
              </a:path>
            </a:pathLst>
          </a:custGeom>
          <a:solidFill>
            <a:srgbClr val="757B8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4"/>
          <p:cNvSpPr/>
          <p:nvPr/>
        </p:nvSpPr>
        <p:spPr>
          <a:xfrm>
            <a:off x="8227031" y="3771996"/>
            <a:ext cx="276916" cy="1020942"/>
          </a:xfrm>
          <a:custGeom>
            <a:rect b="b" l="l" r="r" t="t"/>
            <a:pathLst>
              <a:path extrusionOk="0" h="1595222" w="455829">
                <a:moveTo>
                  <a:pt x="11434" y="236696"/>
                </a:moveTo>
                <a:cubicBezTo>
                  <a:pt x="23694" y="140208"/>
                  <a:pt x="58953" y="0"/>
                  <a:pt x="58953" y="0"/>
                </a:cubicBezTo>
                <a:cubicBezTo>
                  <a:pt x="92720" y="15859"/>
                  <a:pt x="129281" y="24889"/>
                  <a:pt x="166536" y="26575"/>
                </a:cubicBezTo>
                <a:cubicBezTo>
                  <a:pt x="228691" y="29718"/>
                  <a:pt x="328101" y="10859"/>
                  <a:pt x="328101" y="10859"/>
                </a:cubicBezTo>
                <a:cubicBezTo>
                  <a:pt x="345540" y="41281"/>
                  <a:pt x="364576" y="70752"/>
                  <a:pt x="385123" y="99155"/>
                </a:cubicBezTo>
                <a:cubicBezTo>
                  <a:pt x="412875" y="137731"/>
                  <a:pt x="466856" y="222409"/>
                  <a:pt x="453836" y="370332"/>
                </a:cubicBezTo>
                <a:cubicBezTo>
                  <a:pt x="445282" y="467011"/>
                  <a:pt x="391301" y="877443"/>
                  <a:pt x="391301" y="877443"/>
                </a:cubicBezTo>
                <a:cubicBezTo>
                  <a:pt x="412295" y="946490"/>
                  <a:pt x="423452" y="1018156"/>
                  <a:pt x="424469" y="1090327"/>
                </a:cubicBezTo>
                <a:cubicBezTo>
                  <a:pt x="423899" y="1150048"/>
                  <a:pt x="408218" y="1251490"/>
                  <a:pt x="390635" y="1345311"/>
                </a:cubicBezTo>
                <a:lnTo>
                  <a:pt x="358418" y="1578293"/>
                </a:lnTo>
                <a:cubicBezTo>
                  <a:pt x="358418" y="1578293"/>
                  <a:pt x="315556" y="1609344"/>
                  <a:pt x="284953" y="1587341"/>
                </a:cubicBezTo>
                <a:lnTo>
                  <a:pt x="288850" y="1359408"/>
                </a:lnTo>
                <a:cubicBezTo>
                  <a:pt x="285049" y="1303592"/>
                  <a:pt x="279346" y="1221296"/>
                  <a:pt x="276020" y="1168908"/>
                </a:cubicBezTo>
                <a:cubicBezTo>
                  <a:pt x="270223" y="1083183"/>
                  <a:pt x="254921" y="947356"/>
                  <a:pt x="250550" y="913352"/>
                </a:cubicBezTo>
                <a:cubicBezTo>
                  <a:pt x="246178" y="879348"/>
                  <a:pt x="235249" y="820103"/>
                  <a:pt x="230117" y="753618"/>
                </a:cubicBezTo>
                <a:cubicBezTo>
                  <a:pt x="224985" y="687134"/>
                  <a:pt x="199895" y="349282"/>
                  <a:pt x="199895" y="349282"/>
                </a:cubicBezTo>
                <a:lnTo>
                  <a:pt x="196473" y="412528"/>
                </a:lnTo>
                <a:cubicBezTo>
                  <a:pt x="196473" y="412528"/>
                  <a:pt x="193147" y="515303"/>
                  <a:pt x="178416" y="641985"/>
                </a:cubicBezTo>
                <a:cubicBezTo>
                  <a:pt x="163685" y="768668"/>
                  <a:pt x="158553" y="824960"/>
                  <a:pt x="158553" y="824960"/>
                </a:cubicBezTo>
                <a:cubicBezTo>
                  <a:pt x="158553" y="824960"/>
                  <a:pt x="184118" y="872109"/>
                  <a:pt x="187065" y="906780"/>
                </a:cubicBezTo>
                <a:cubicBezTo>
                  <a:pt x="189630" y="934212"/>
                  <a:pt x="220898" y="1150906"/>
                  <a:pt x="202271" y="1261110"/>
                </a:cubicBezTo>
                <a:lnTo>
                  <a:pt x="164256" y="1541336"/>
                </a:lnTo>
                <a:cubicBezTo>
                  <a:pt x="144782" y="1554832"/>
                  <a:pt x="120015" y="1558090"/>
                  <a:pt x="97729" y="1550098"/>
                </a:cubicBezTo>
                <a:lnTo>
                  <a:pt x="75205" y="1267682"/>
                </a:lnTo>
                <a:cubicBezTo>
                  <a:pt x="60094" y="1160145"/>
                  <a:pt x="27686" y="932307"/>
                  <a:pt x="23124" y="902684"/>
                </a:cubicBezTo>
                <a:cubicBezTo>
                  <a:pt x="16662" y="863727"/>
                  <a:pt x="11340" y="844487"/>
                  <a:pt x="4117" y="721709"/>
                </a:cubicBezTo>
                <a:cubicBezTo>
                  <a:pt x="-3106" y="598932"/>
                  <a:pt x="-920" y="333185"/>
                  <a:pt x="11434" y="236696"/>
                </a:cubicBezTo>
                <a:close/>
              </a:path>
            </a:pathLst>
          </a:custGeom>
          <a:solidFill>
            <a:srgbClr val="DFAE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4"/>
          <p:cNvSpPr/>
          <p:nvPr/>
        </p:nvSpPr>
        <p:spPr>
          <a:xfrm>
            <a:off x="8215324" y="3751584"/>
            <a:ext cx="294758" cy="679027"/>
          </a:xfrm>
          <a:custGeom>
            <a:rect b="b" l="l" r="r" t="t"/>
            <a:pathLst>
              <a:path extrusionOk="0" h="1060979" w="485198">
                <a:moveTo>
                  <a:pt x="347391" y="12859"/>
                </a:moveTo>
                <a:lnTo>
                  <a:pt x="430264" y="179832"/>
                </a:lnTo>
                <a:cubicBezTo>
                  <a:pt x="430264" y="179832"/>
                  <a:pt x="556855" y="365474"/>
                  <a:pt x="425702" y="842772"/>
                </a:cubicBezTo>
                <a:lnTo>
                  <a:pt x="450317" y="990029"/>
                </a:lnTo>
                <a:cubicBezTo>
                  <a:pt x="450317" y="990029"/>
                  <a:pt x="202078" y="1149668"/>
                  <a:pt x="35952" y="990029"/>
                </a:cubicBezTo>
                <a:cubicBezTo>
                  <a:pt x="35952" y="990029"/>
                  <a:pt x="-21641" y="548926"/>
                  <a:pt x="8961" y="345567"/>
                </a:cubicBezTo>
                <a:cubicBezTo>
                  <a:pt x="26011" y="228591"/>
                  <a:pt x="51871" y="113071"/>
                  <a:pt x="86322" y="0"/>
                </a:cubicBezTo>
                <a:cubicBezTo>
                  <a:pt x="86322" y="0"/>
                  <a:pt x="126998" y="45053"/>
                  <a:pt x="336367" y="1533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4"/>
          <p:cNvSpPr/>
          <p:nvPr/>
        </p:nvSpPr>
        <p:spPr>
          <a:xfrm>
            <a:off x="8060639" y="3548548"/>
            <a:ext cx="424605" cy="390217"/>
          </a:xfrm>
          <a:custGeom>
            <a:rect b="b" l="l" r="r" t="t"/>
            <a:pathLst>
              <a:path extrusionOk="0" h="609714" w="698939">
                <a:moveTo>
                  <a:pt x="82790" y="448837"/>
                </a:moveTo>
                <a:cubicBezTo>
                  <a:pt x="101798" y="452457"/>
                  <a:pt x="119950" y="448361"/>
                  <a:pt x="146561" y="455600"/>
                </a:cubicBezTo>
                <a:cubicBezTo>
                  <a:pt x="166452" y="461905"/>
                  <a:pt x="187190" y="465125"/>
                  <a:pt x="208050" y="465125"/>
                </a:cubicBezTo>
                <a:cubicBezTo>
                  <a:pt x="230669" y="465125"/>
                  <a:pt x="294155" y="433407"/>
                  <a:pt x="348611" y="395116"/>
                </a:cubicBezTo>
                <a:cubicBezTo>
                  <a:pt x="412762" y="350063"/>
                  <a:pt x="476437" y="272244"/>
                  <a:pt x="499436" y="234811"/>
                </a:cubicBezTo>
                <a:cubicBezTo>
                  <a:pt x="548951" y="154038"/>
                  <a:pt x="596375" y="70695"/>
                  <a:pt x="611011" y="28023"/>
                </a:cubicBezTo>
                <a:cubicBezTo>
                  <a:pt x="628498" y="-23222"/>
                  <a:pt x="628118" y="11640"/>
                  <a:pt x="658530" y="10878"/>
                </a:cubicBezTo>
                <a:cubicBezTo>
                  <a:pt x="693979" y="10020"/>
                  <a:pt x="713082" y="23070"/>
                  <a:pt x="686471" y="92602"/>
                </a:cubicBezTo>
                <a:cubicBezTo>
                  <a:pt x="659860" y="162135"/>
                  <a:pt x="635626" y="210522"/>
                  <a:pt x="576322" y="292627"/>
                </a:cubicBezTo>
                <a:cubicBezTo>
                  <a:pt x="532918" y="354245"/>
                  <a:pt x="479260" y="407918"/>
                  <a:pt x="417704" y="451314"/>
                </a:cubicBezTo>
                <a:cubicBezTo>
                  <a:pt x="363608" y="489280"/>
                  <a:pt x="305151" y="520589"/>
                  <a:pt x="243595" y="544563"/>
                </a:cubicBezTo>
                <a:cubicBezTo>
                  <a:pt x="225823" y="551898"/>
                  <a:pt x="214513" y="561709"/>
                  <a:pt x="182295" y="579615"/>
                </a:cubicBezTo>
                <a:cubicBezTo>
                  <a:pt x="150381" y="597951"/>
                  <a:pt x="114514" y="608276"/>
                  <a:pt x="77753" y="609714"/>
                </a:cubicBezTo>
                <a:cubicBezTo>
                  <a:pt x="46961" y="608953"/>
                  <a:pt x="35937" y="603809"/>
                  <a:pt x="33371" y="597522"/>
                </a:cubicBezTo>
                <a:cubicBezTo>
                  <a:pt x="30139" y="589617"/>
                  <a:pt x="36127" y="584188"/>
                  <a:pt x="50193" y="582854"/>
                </a:cubicBezTo>
                <a:cubicBezTo>
                  <a:pt x="72688" y="582521"/>
                  <a:pt x="94936" y="578101"/>
                  <a:pt x="115864" y="569805"/>
                </a:cubicBezTo>
                <a:cubicBezTo>
                  <a:pt x="115864" y="569805"/>
                  <a:pt x="85166" y="574186"/>
                  <a:pt x="66634" y="575139"/>
                </a:cubicBezTo>
                <a:cubicBezTo>
                  <a:pt x="50088" y="576034"/>
                  <a:pt x="33504" y="574729"/>
                  <a:pt x="17310" y="571234"/>
                </a:cubicBezTo>
                <a:cubicBezTo>
                  <a:pt x="1723" y="567519"/>
                  <a:pt x="-7020" y="545421"/>
                  <a:pt x="7140" y="543706"/>
                </a:cubicBezTo>
                <a:cubicBezTo>
                  <a:pt x="21301" y="541992"/>
                  <a:pt x="32706" y="544659"/>
                  <a:pt x="60267" y="542849"/>
                </a:cubicBezTo>
                <a:cubicBezTo>
                  <a:pt x="74845" y="541935"/>
                  <a:pt x="89272" y="539277"/>
                  <a:pt x="103224" y="534943"/>
                </a:cubicBezTo>
                <a:cubicBezTo>
                  <a:pt x="84805" y="535105"/>
                  <a:pt x="66396" y="533772"/>
                  <a:pt x="48197" y="530943"/>
                </a:cubicBezTo>
                <a:cubicBezTo>
                  <a:pt x="33390" y="529543"/>
                  <a:pt x="19296" y="523885"/>
                  <a:pt x="7615" y="514655"/>
                </a:cubicBezTo>
                <a:cubicBezTo>
                  <a:pt x="1628" y="509702"/>
                  <a:pt x="583" y="495605"/>
                  <a:pt x="18450" y="495605"/>
                </a:cubicBezTo>
                <a:cubicBezTo>
                  <a:pt x="34511" y="495605"/>
                  <a:pt x="54659" y="503035"/>
                  <a:pt x="84976" y="498844"/>
                </a:cubicBezTo>
                <a:cubicBezTo>
                  <a:pt x="107310" y="495700"/>
                  <a:pt x="122992" y="490462"/>
                  <a:pt x="119190" y="487509"/>
                </a:cubicBezTo>
                <a:cubicBezTo>
                  <a:pt x="115388" y="484556"/>
                  <a:pt x="102748" y="487509"/>
                  <a:pt x="84311" y="480746"/>
                </a:cubicBezTo>
                <a:cubicBezTo>
                  <a:pt x="65874" y="473983"/>
                  <a:pt x="52949" y="457791"/>
                  <a:pt x="57225" y="448075"/>
                </a:cubicBezTo>
                <a:cubicBezTo>
                  <a:pt x="61502" y="438360"/>
                  <a:pt x="63593" y="445313"/>
                  <a:pt x="82790" y="448837"/>
                </a:cubicBezTo>
                <a:close/>
              </a:path>
            </a:pathLst>
          </a:custGeom>
          <a:solidFill>
            <a:srgbClr val="DFAE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4"/>
          <p:cNvSpPr/>
          <p:nvPr/>
        </p:nvSpPr>
        <p:spPr>
          <a:xfrm>
            <a:off x="8389933" y="3523592"/>
            <a:ext cx="102250" cy="126474"/>
          </a:xfrm>
          <a:custGeom>
            <a:rect b="b" l="l" r="r" t="t"/>
            <a:pathLst>
              <a:path extrusionOk="0" h="197615" w="168312">
                <a:moveTo>
                  <a:pt x="127446" y="197527"/>
                </a:moveTo>
                <a:cubicBezTo>
                  <a:pt x="127446" y="197527"/>
                  <a:pt x="46188" y="201813"/>
                  <a:pt x="0" y="150759"/>
                </a:cubicBezTo>
                <a:lnTo>
                  <a:pt x="50085" y="45984"/>
                </a:lnTo>
                <a:cubicBezTo>
                  <a:pt x="50085" y="45984"/>
                  <a:pt x="73179" y="-12023"/>
                  <a:pt x="127351" y="2264"/>
                </a:cubicBezTo>
                <a:cubicBezTo>
                  <a:pt x="181522" y="16552"/>
                  <a:pt x="182378" y="92942"/>
                  <a:pt x="127446" y="197527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4"/>
          <p:cNvSpPr/>
          <p:nvPr/>
        </p:nvSpPr>
        <p:spPr>
          <a:xfrm>
            <a:off x="8225838" y="3480261"/>
            <a:ext cx="82619" cy="91495"/>
          </a:xfrm>
          <a:custGeom>
            <a:rect b="b" l="l" r="r" t="t"/>
            <a:pathLst>
              <a:path extrusionOk="0" h="142961" w="135999">
                <a:moveTo>
                  <a:pt x="135999" y="944"/>
                </a:moveTo>
                <a:cubicBezTo>
                  <a:pt x="135999" y="944"/>
                  <a:pt x="70043" y="-19249"/>
                  <a:pt x="0" y="127150"/>
                </a:cubicBezTo>
                <a:lnTo>
                  <a:pt x="26231" y="142962"/>
                </a:lnTo>
                <a:cubicBezTo>
                  <a:pt x="26231" y="142962"/>
                  <a:pt x="95133" y="38473"/>
                  <a:pt x="135999" y="944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4"/>
          <p:cNvSpPr/>
          <p:nvPr/>
        </p:nvSpPr>
        <p:spPr>
          <a:xfrm>
            <a:off x="6461104" y="3573512"/>
            <a:ext cx="729544" cy="477746"/>
          </a:xfrm>
          <a:custGeom>
            <a:rect b="b" l="l" r="r" t="t"/>
            <a:pathLst>
              <a:path extrusionOk="0" h="746478" w="1200895">
                <a:moveTo>
                  <a:pt x="1109954" y="738045"/>
                </a:moveTo>
                <a:lnTo>
                  <a:pt x="30323" y="113395"/>
                </a:lnTo>
                <a:cubicBezTo>
                  <a:pt x="1323" y="96612"/>
                  <a:pt x="-8610" y="59446"/>
                  <a:pt x="8136" y="30385"/>
                </a:cubicBezTo>
                <a:cubicBezTo>
                  <a:pt x="13457" y="21145"/>
                  <a:pt x="21109" y="13478"/>
                  <a:pt x="30323" y="8144"/>
                </a:cubicBezTo>
                <a:lnTo>
                  <a:pt x="30323" y="8144"/>
                </a:lnTo>
                <a:cubicBezTo>
                  <a:pt x="49084" y="-2715"/>
                  <a:pt x="72197" y="-2715"/>
                  <a:pt x="90957" y="8144"/>
                </a:cubicBezTo>
                <a:lnTo>
                  <a:pt x="1170588" y="633270"/>
                </a:lnTo>
                <a:cubicBezTo>
                  <a:pt x="1199584" y="650062"/>
                  <a:pt x="1209506" y="687229"/>
                  <a:pt x="1192750" y="716290"/>
                </a:cubicBezTo>
                <a:cubicBezTo>
                  <a:pt x="1186117" y="727805"/>
                  <a:pt x="1175891" y="736816"/>
                  <a:pt x="1163650" y="741950"/>
                </a:cubicBezTo>
                <a:lnTo>
                  <a:pt x="1163650" y="741950"/>
                </a:lnTo>
                <a:cubicBezTo>
                  <a:pt x="1146125" y="749151"/>
                  <a:pt x="1126253" y="747703"/>
                  <a:pt x="1109954" y="738045"/>
                </a:cubicBezTo>
                <a:close/>
              </a:path>
            </a:pathLst>
          </a:custGeom>
          <a:solidFill>
            <a:srgbClr val="D6D8E5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4"/>
          <p:cNvSpPr/>
          <p:nvPr/>
        </p:nvSpPr>
        <p:spPr>
          <a:xfrm>
            <a:off x="6426558" y="2705412"/>
            <a:ext cx="851368" cy="1160241"/>
          </a:xfrm>
          <a:custGeom>
            <a:rect b="b" l="l" r="r" t="t"/>
            <a:pathLst>
              <a:path extrusionOk="0" h="1812876" w="1401428">
                <a:moveTo>
                  <a:pt x="700714" y="1717230"/>
                </a:moveTo>
                <a:cubicBezTo>
                  <a:pt x="314290" y="1493678"/>
                  <a:pt x="0" y="947991"/>
                  <a:pt x="0" y="500888"/>
                </a:cubicBezTo>
                <a:cubicBezTo>
                  <a:pt x="0" y="53784"/>
                  <a:pt x="314290" y="-127762"/>
                  <a:pt x="700714" y="95504"/>
                </a:cubicBezTo>
                <a:cubicBezTo>
                  <a:pt x="1087138" y="318770"/>
                  <a:pt x="1401428" y="864647"/>
                  <a:pt x="1401428" y="1311846"/>
                </a:cubicBezTo>
                <a:cubicBezTo>
                  <a:pt x="1401428" y="1759045"/>
                  <a:pt x="1087043" y="1940782"/>
                  <a:pt x="700714" y="1717230"/>
                </a:cubicBezTo>
                <a:close/>
                <a:moveTo>
                  <a:pt x="700714" y="240855"/>
                </a:moveTo>
                <a:cubicBezTo>
                  <a:pt x="383478" y="57308"/>
                  <a:pt x="125355" y="206660"/>
                  <a:pt x="125355" y="573754"/>
                </a:cubicBezTo>
                <a:cubicBezTo>
                  <a:pt x="125355" y="940847"/>
                  <a:pt x="383478" y="1388808"/>
                  <a:pt x="700714" y="1572355"/>
                </a:cubicBezTo>
                <a:cubicBezTo>
                  <a:pt x="1017951" y="1755902"/>
                  <a:pt x="1275978" y="1606645"/>
                  <a:pt x="1275978" y="1239551"/>
                </a:cubicBezTo>
                <a:cubicBezTo>
                  <a:pt x="1275978" y="872458"/>
                  <a:pt x="1017951" y="424116"/>
                  <a:pt x="700714" y="240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4"/>
          <p:cNvSpPr/>
          <p:nvPr/>
        </p:nvSpPr>
        <p:spPr>
          <a:xfrm>
            <a:off x="6492888" y="2724767"/>
            <a:ext cx="78001" cy="56449"/>
          </a:xfrm>
          <a:custGeom>
            <a:rect b="b" l="l" r="r" t="t"/>
            <a:pathLst>
              <a:path extrusionOk="0" h="88201" w="128396">
                <a:moveTo>
                  <a:pt x="0" y="70295"/>
                </a:moveTo>
                <a:lnTo>
                  <a:pt x="128396" y="0"/>
                </a:lnTo>
                <a:lnTo>
                  <a:pt x="109198" y="88201"/>
                </a:lnTo>
                <a:lnTo>
                  <a:pt x="0" y="70295"/>
                </a:lnTo>
                <a:close/>
              </a:path>
            </a:pathLst>
          </a:custGeom>
          <a:solidFill>
            <a:srgbClr val="D33D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4"/>
          <p:cNvSpPr/>
          <p:nvPr/>
        </p:nvSpPr>
        <p:spPr>
          <a:xfrm>
            <a:off x="7080055" y="3815684"/>
            <a:ext cx="85275" cy="61082"/>
          </a:xfrm>
          <a:custGeom>
            <a:rect b="b" l="l" r="r" t="t"/>
            <a:pathLst>
              <a:path extrusionOk="0" h="95440" w="140370">
                <a:moveTo>
                  <a:pt x="0" y="95440"/>
                </a:moveTo>
                <a:cubicBezTo>
                  <a:pt x="3136" y="94012"/>
                  <a:pt x="140371" y="17050"/>
                  <a:pt x="140371" y="17050"/>
                </a:cubicBezTo>
                <a:lnTo>
                  <a:pt x="34309" y="0"/>
                </a:lnTo>
                <a:close/>
              </a:path>
            </a:pathLst>
          </a:custGeom>
          <a:solidFill>
            <a:srgbClr val="D33D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4"/>
          <p:cNvSpPr/>
          <p:nvPr/>
        </p:nvSpPr>
        <p:spPr>
          <a:xfrm rot="-1881798">
            <a:off x="6476072" y="2745997"/>
            <a:ext cx="640540" cy="1139224"/>
          </a:xfrm>
          <a:custGeom>
            <a:rect b="b" l="l" r="r" t="t"/>
            <a:pathLst>
              <a:path extrusionOk="0" h="1808606" w="1041804">
                <a:moveTo>
                  <a:pt x="1041805" y="904303"/>
                </a:moveTo>
                <a:cubicBezTo>
                  <a:pt x="1041805" y="1403736"/>
                  <a:pt x="808589" y="1808606"/>
                  <a:pt x="520902" y="1808606"/>
                </a:cubicBezTo>
                <a:cubicBezTo>
                  <a:pt x="233216" y="1808606"/>
                  <a:pt x="0" y="1403736"/>
                  <a:pt x="0" y="904303"/>
                </a:cubicBezTo>
                <a:cubicBezTo>
                  <a:pt x="0" y="404870"/>
                  <a:pt x="233216" y="0"/>
                  <a:pt x="520902" y="0"/>
                </a:cubicBezTo>
                <a:cubicBezTo>
                  <a:pt x="808589" y="0"/>
                  <a:pt x="1041805" y="404870"/>
                  <a:pt x="1041805" y="904303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4"/>
          <p:cNvSpPr/>
          <p:nvPr/>
        </p:nvSpPr>
        <p:spPr>
          <a:xfrm>
            <a:off x="6372282" y="2737207"/>
            <a:ext cx="851368" cy="1160209"/>
          </a:xfrm>
          <a:custGeom>
            <a:rect b="b" l="l" r="r" t="t"/>
            <a:pathLst>
              <a:path extrusionOk="0" h="1812826" w="1401428">
                <a:moveTo>
                  <a:pt x="700714" y="1717343"/>
                </a:moveTo>
                <a:cubicBezTo>
                  <a:pt x="314480" y="1493695"/>
                  <a:pt x="0" y="948104"/>
                  <a:pt x="0" y="500905"/>
                </a:cubicBezTo>
                <a:cubicBezTo>
                  <a:pt x="0" y="53706"/>
                  <a:pt x="314385" y="-127745"/>
                  <a:pt x="700714" y="95521"/>
                </a:cubicBezTo>
                <a:cubicBezTo>
                  <a:pt x="1087043" y="318787"/>
                  <a:pt x="1401428" y="864760"/>
                  <a:pt x="1401428" y="1311863"/>
                </a:cubicBezTo>
                <a:cubicBezTo>
                  <a:pt x="1401428" y="1758967"/>
                  <a:pt x="1087138" y="1940609"/>
                  <a:pt x="700714" y="1717343"/>
                </a:cubicBezTo>
                <a:close/>
                <a:moveTo>
                  <a:pt x="700714" y="240967"/>
                </a:moveTo>
                <a:cubicBezTo>
                  <a:pt x="383573" y="57421"/>
                  <a:pt x="125450" y="206678"/>
                  <a:pt x="125450" y="573771"/>
                </a:cubicBezTo>
                <a:cubicBezTo>
                  <a:pt x="125450" y="940864"/>
                  <a:pt x="383573" y="1388920"/>
                  <a:pt x="700714" y="1572467"/>
                </a:cubicBezTo>
                <a:cubicBezTo>
                  <a:pt x="1017855" y="1756014"/>
                  <a:pt x="1276073" y="1606662"/>
                  <a:pt x="1276073" y="1239568"/>
                </a:cubicBezTo>
                <a:cubicBezTo>
                  <a:pt x="1276073" y="872475"/>
                  <a:pt x="1017760" y="424229"/>
                  <a:pt x="700714" y="2406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4"/>
          <p:cNvSpPr/>
          <p:nvPr/>
        </p:nvSpPr>
        <p:spPr>
          <a:xfrm>
            <a:off x="6534301" y="2957775"/>
            <a:ext cx="527413" cy="718888"/>
          </a:xfrm>
          <a:custGeom>
            <a:rect b="b" l="l" r="r" t="t"/>
            <a:pathLst>
              <a:path extrusionOk="0" h="1123263" w="868170">
                <a:moveTo>
                  <a:pt x="433753" y="1063934"/>
                </a:moveTo>
                <a:cubicBezTo>
                  <a:pt x="194447" y="925440"/>
                  <a:pt x="0" y="587398"/>
                  <a:pt x="0" y="310411"/>
                </a:cubicBezTo>
                <a:cubicBezTo>
                  <a:pt x="0" y="33424"/>
                  <a:pt x="194733" y="-79257"/>
                  <a:pt x="434038" y="59237"/>
                </a:cubicBezTo>
                <a:cubicBezTo>
                  <a:pt x="673343" y="197730"/>
                  <a:pt x="868171" y="535487"/>
                  <a:pt x="868171" y="812759"/>
                </a:cubicBezTo>
                <a:cubicBezTo>
                  <a:pt x="868171" y="1090032"/>
                  <a:pt x="673153" y="1202523"/>
                  <a:pt x="433753" y="1063934"/>
                </a:cubicBezTo>
                <a:close/>
                <a:moveTo>
                  <a:pt x="433753" y="204398"/>
                </a:moveTo>
                <a:cubicBezTo>
                  <a:pt x="263540" y="105909"/>
                  <a:pt x="125070" y="186015"/>
                  <a:pt x="125070" y="382992"/>
                </a:cubicBezTo>
                <a:cubicBezTo>
                  <a:pt x="125070" y="579969"/>
                  <a:pt x="263540" y="820380"/>
                  <a:pt x="433753" y="918868"/>
                </a:cubicBezTo>
                <a:cubicBezTo>
                  <a:pt x="603966" y="1017356"/>
                  <a:pt x="742436" y="937156"/>
                  <a:pt x="742436" y="740179"/>
                </a:cubicBezTo>
                <a:cubicBezTo>
                  <a:pt x="742436" y="543202"/>
                  <a:pt x="603966" y="302886"/>
                  <a:pt x="433753" y="2043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4"/>
          <p:cNvSpPr/>
          <p:nvPr/>
        </p:nvSpPr>
        <p:spPr>
          <a:xfrm>
            <a:off x="6693378" y="3174934"/>
            <a:ext cx="208598" cy="284225"/>
          </a:xfrm>
          <a:custGeom>
            <a:rect b="b" l="l" r="r" t="t"/>
            <a:pathLst>
              <a:path extrusionOk="0" h="444102" w="343371">
                <a:moveTo>
                  <a:pt x="171638" y="420806"/>
                </a:moveTo>
                <a:cubicBezTo>
                  <a:pt x="76600" y="366037"/>
                  <a:pt x="0" y="232306"/>
                  <a:pt x="0" y="122768"/>
                </a:cubicBezTo>
                <a:cubicBezTo>
                  <a:pt x="0" y="13231"/>
                  <a:pt x="76981" y="-31346"/>
                  <a:pt x="171638" y="23423"/>
                </a:cubicBezTo>
                <a:cubicBezTo>
                  <a:pt x="266296" y="78191"/>
                  <a:pt x="343372" y="211922"/>
                  <a:pt x="343372" y="321460"/>
                </a:cubicBezTo>
                <a:cubicBezTo>
                  <a:pt x="343372" y="430997"/>
                  <a:pt x="266391" y="475289"/>
                  <a:pt x="171638" y="420806"/>
                </a:cubicBezTo>
                <a:close/>
                <a:moveTo>
                  <a:pt x="171638" y="168584"/>
                </a:moveTo>
                <a:cubicBezTo>
                  <a:pt x="146168" y="153820"/>
                  <a:pt x="125355" y="165821"/>
                  <a:pt x="125355" y="195349"/>
                </a:cubicBezTo>
                <a:cubicBezTo>
                  <a:pt x="127170" y="227962"/>
                  <a:pt x="144353" y="257776"/>
                  <a:pt x="171638" y="275644"/>
                </a:cubicBezTo>
                <a:cubicBezTo>
                  <a:pt x="197204" y="290408"/>
                  <a:pt x="217922" y="278407"/>
                  <a:pt x="217922" y="248879"/>
                </a:cubicBezTo>
                <a:cubicBezTo>
                  <a:pt x="216145" y="216247"/>
                  <a:pt x="198952" y="186424"/>
                  <a:pt x="171638" y="1685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4"/>
          <p:cNvSpPr/>
          <p:nvPr/>
        </p:nvSpPr>
        <p:spPr>
          <a:xfrm>
            <a:off x="6033998" y="3696319"/>
            <a:ext cx="126787" cy="56814"/>
          </a:xfrm>
          <a:custGeom>
            <a:rect b="b" l="l" r="r" t="t"/>
            <a:pathLst>
              <a:path extrusionOk="0" h="88772" w="208703">
                <a:moveTo>
                  <a:pt x="64246" y="87916"/>
                </a:moveTo>
                <a:lnTo>
                  <a:pt x="0" y="88773"/>
                </a:lnTo>
                <a:lnTo>
                  <a:pt x="208703" y="0"/>
                </a:lnTo>
                <a:lnTo>
                  <a:pt x="87720" y="75342"/>
                </a:lnTo>
                <a:lnTo>
                  <a:pt x="64246" y="87916"/>
                </a:lnTo>
                <a:close/>
              </a:path>
            </a:pathLst>
          </a:custGeom>
          <a:solidFill>
            <a:srgbClr val="2B3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4"/>
          <p:cNvSpPr/>
          <p:nvPr/>
        </p:nvSpPr>
        <p:spPr>
          <a:xfrm rot="-1881798">
            <a:off x="6074651" y="3744022"/>
            <a:ext cx="16478" cy="29278"/>
          </a:xfrm>
          <a:custGeom>
            <a:rect b="b" l="l" r="r" t="t"/>
            <a:pathLst>
              <a:path extrusionOk="0" h="46481" w="26800">
                <a:moveTo>
                  <a:pt x="26801" y="23241"/>
                </a:moveTo>
                <a:cubicBezTo>
                  <a:pt x="26801" y="36076"/>
                  <a:pt x="20801" y="46482"/>
                  <a:pt x="13400" y="46482"/>
                </a:cubicBezTo>
                <a:cubicBezTo>
                  <a:pt x="6000" y="46482"/>
                  <a:pt x="0" y="36076"/>
                  <a:pt x="0" y="23241"/>
                </a:cubicBezTo>
                <a:cubicBezTo>
                  <a:pt x="0" y="10405"/>
                  <a:pt x="6000" y="0"/>
                  <a:pt x="13400" y="0"/>
                </a:cubicBezTo>
                <a:cubicBezTo>
                  <a:pt x="20801" y="0"/>
                  <a:pt x="26801" y="10405"/>
                  <a:pt x="26801" y="23241"/>
                </a:cubicBezTo>
                <a:close/>
              </a:path>
            </a:pathLst>
          </a:custGeom>
          <a:solidFill>
            <a:srgbClr val="E8A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4"/>
          <p:cNvSpPr/>
          <p:nvPr/>
        </p:nvSpPr>
        <p:spPr>
          <a:xfrm rot="-1881798">
            <a:off x="6791098" y="3306132"/>
            <a:ext cx="16478" cy="29278"/>
          </a:xfrm>
          <a:custGeom>
            <a:rect b="b" l="l" r="r" t="t"/>
            <a:pathLst>
              <a:path extrusionOk="0" h="46481" w="26800">
                <a:moveTo>
                  <a:pt x="26801" y="23241"/>
                </a:moveTo>
                <a:cubicBezTo>
                  <a:pt x="26801" y="36077"/>
                  <a:pt x="20801" y="46482"/>
                  <a:pt x="13400" y="46482"/>
                </a:cubicBezTo>
                <a:cubicBezTo>
                  <a:pt x="5999" y="46482"/>
                  <a:pt x="0" y="36077"/>
                  <a:pt x="0" y="23241"/>
                </a:cubicBezTo>
                <a:cubicBezTo>
                  <a:pt x="0" y="10405"/>
                  <a:pt x="5999" y="0"/>
                  <a:pt x="13400" y="0"/>
                </a:cubicBezTo>
                <a:cubicBezTo>
                  <a:pt x="20801" y="0"/>
                  <a:pt x="26801" y="10405"/>
                  <a:pt x="26801" y="23241"/>
                </a:cubicBezTo>
                <a:close/>
              </a:path>
            </a:pathLst>
          </a:custGeom>
          <a:solidFill>
            <a:srgbClr val="E8A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4"/>
          <p:cNvSpPr/>
          <p:nvPr/>
        </p:nvSpPr>
        <p:spPr>
          <a:xfrm>
            <a:off x="6090350" y="3702595"/>
            <a:ext cx="101960" cy="109667"/>
          </a:xfrm>
          <a:custGeom>
            <a:rect b="b" l="l" r="r" t="t"/>
            <a:pathLst>
              <a:path extrusionOk="0" h="171354" w="167836">
                <a:moveTo>
                  <a:pt x="15301" y="171355"/>
                </a:moveTo>
                <a:lnTo>
                  <a:pt x="0" y="107251"/>
                </a:lnTo>
                <a:lnTo>
                  <a:pt x="167837" y="0"/>
                </a:lnTo>
                <a:lnTo>
                  <a:pt x="160519" y="15145"/>
                </a:lnTo>
                <a:lnTo>
                  <a:pt x="15301" y="171355"/>
                </a:lnTo>
                <a:close/>
              </a:path>
            </a:pathLst>
          </a:custGeom>
          <a:solidFill>
            <a:srgbClr val="2B3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4"/>
          <p:cNvSpPr/>
          <p:nvPr/>
        </p:nvSpPr>
        <p:spPr>
          <a:xfrm>
            <a:off x="6075700" y="3307698"/>
            <a:ext cx="731278" cy="463966"/>
          </a:xfrm>
          <a:custGeom>
            <a:rect b="b" l="l" r="r" t="t"/>
            <a:pathLst>
              <a:path extrusionOk="0" h="724947" w="1203749">
                <a:moveTo>
                  <a:pt x="23855" y="724948"/>
                </a:moveTo>
                <a:cubicBezTo>
                  <a:pt x="25280" y="723709"/>
                  <a:pt x="1203750" y="40958"/>
                  <a:pt x="1203750" y="40958"/>
                </a:cubicBezTo>
                <a:lnTo>
                  <a:pt x="1182081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E8A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6"/>
          <p:cNvSpPr txBox="1"/>
          <p:nvPr>
            <p:ph type="ctrTitle"/>
          </p:nvPr>
        </p:nvSpPr>
        <p:spPr>
          <a:xfrm>
            <a:off x="1009650" y="1873325"/>
            <a:ext cx="4676700" cy="101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Troca de informação rápida e eficiente</a:t>
            </a:r>
            <a:endParaRPr sz="3600"/>
          </a:p>
        </p:txBody>
      </p:sp>
      <p:sp>
        <p:nvSpPr>
          <p:cNvPr id="439" name="Google Shape;439;p16"/>
          <p:cNvSpPr txBox="1"/>
          <p:nvPr>
            <p:ph idx="1" type="subTitle"/>
          </p:nvPr>
        </p:nvSpPr>
        <p:spPr>
          <a:xfrm>
            <a:off x="1009650" y="2906725"/>
            <a:ext cx="4501200" cy="5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Junção de ferramentas úteis na comunicação do </a:t>
            </a:r>
            <a:r>
              <a:rPr lang="en" sz="1800"/>
              <a:t>órgão.</a:t>
            </a:r>
            <a:endParaRPr sz="1800"/>
          </a:p>
        </p:txBody>
      </p:sp>
      <p:sp>
        <p:nvSpPr>
          <p:cNvPr id="440" name="Google Shape;440;p16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41" name="Google Shape;441;p16"/>
          <p:cNvGrpSpPr/>
          <p:nvPr/>
        </p:nvGrpSpPr>
        <p:grpSpPr>
          <a:xfrm>
            <a:off x="6350673" y="770688"/>
            <a:ext cx="2318495" cy="3613203"/>
            <a:chOff x="6661328" y="2103554"/>
            <a:chExt cx="850574" cy="1325606"/>
          </a:xfrm>
        </p:grpSpPr>
        <p:sp>
          <p:nvSpPr>
            <p:cNvPr id="442" name="Google Shape;442;p16"/>
            <p:cNvSpPr/>
            <p:nvPr/>
          </p:nvSpPr>
          <p:spPr>
            <a:xfrm>
              <a:off x="7216759" y="3070053"/>
              <a:ext cx="247057" cy="142875"/>
            </a:xfrm>
            <a:custGeom>
              <a:rect b="b" l="l" r="r" t="t"/>
              <a:pathLst>
                <a:path extrusionOk="0" h="381000" w="658819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7342016" y="3123138"/>
              <a:ext cx="71660" cy="55453"/>
            </a:xfrm>
            <a:custGeom>
              <a:rect b="b" l="l" r="r" t="t"/>
              <a:pathLst>
                <a:path extrusionOk="0" h="147874" w="191092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7342406" y="3141358"/>
              <a:ext cx="71304" cy="37263"/>
            </a:xfrm>
            <a:custGeom>
              <a:rect b="b" l="l" r="r" t="t"/>
              <a:pathLst>
                <a:path extrusionOk="0" h="99367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7268719" y="3095364"/>
              <a:ext cx="71613" cy="53417"/>
            </a:xfrm>
            <a:custGeom>
              <a:rect b="b" l="l" r="r" t="t"/>
              <a:pathLst>
                <a:path extrusionOk="0" h="142446" w="190969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7268869" y="3112444"/>
              <a:ext cx="71304" cy="37267"/>
            </a:xfrm>
            <a:custGeom>
              <a:rect b="b" l="l" r="r" t="t"/>
              <a:pathLst>
                <a:path extrusionOk="0" h="99378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7286737" y="2775175"/>
              <a:ext cx="123184" cy="353826"/>
            </a:xfrm>
            <a:custGeom>
              <a:rect b="b" l="l" r="r" t="t"/>
              <a:pathLst>
                <a:path extrusionOk="0" h="943536" w="32849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7314533" y="2554952"/>
              <a:ext cx="78868" cy="76871"/>
            </a:xfrm>
            <a:custGeom>
              <a:rect b="b" l="l" r="r" t="t"/>
              <a:pathLst>
                <a:path extrusionOk="0" h="204988" w="210314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7190170" y="2579409"/>
              <a:ext cx="118999" cy="169986"/>
            </a:xfrm>
            <a:custGeom>
              <a:rect b="b" l="l" r="r" t="t"/>
              <a:pathLst>
                <a:path extrusionOk="0" h="453297" w="317332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7180686" y="2720915"/>
              <a:ext cx="56790" cy="37169"/>
            </a:xfrm>
            <a:custGeom>
              <a:rect b="b" l="l" r="r" t="t"/>
              <a:pathLst>
                <a:path extrusionOk="0" h="99116" w="151441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7182331" y="2728860"/>
              <a:ext cx="37082" cy="30910"/>
            </a:xfrm>
            <a:custGeom>
              <a:rect b="b" l="l" r="r" t="t"/>
              <a:pathLst>
                <a:path extrusionOk="0" h="82426" w="98885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7286654" y="2565698"/>
              <a:ext cx="128280" cy="258276"/>
            </a:xfrm>
            <a:custGeom>
              <a:rect b="b" l="l" r="r" t="t"/>
              <a:pathLst>
                <a:path extrusionOk="0" h="688737" w="34208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7391109" y="2618517"/>
              <a:ext cx="49710" cy="228160"/>
            </a:xfrm>
            <a:custGeom>
              <a:rect b="b" l="l" r="r" t="t"/>
              <a:pathLst>
                <a:path extrusionOk="0" h="608427" w="132559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7311279" y="2475275"/>
              <a:ext cx="85098" cy="103818"/>
            </a:xfrm>
            <a:custGeom>
              <a:rect b="b" l="l" r="r" t="t"/>
              <a:pathLst>
                <a:path extrusionOk="0" h="276849" w="226927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7314515" y="2466234"/>
              <a:ext cx="89964" cy="88884"/>
            </a:xfrm>
            <a:custGeom>
              <a:rect b="b" l="l" r="r" t="t"/>
              <a:pathLst>
                <a:path extrusionOk="0" h="237025" w="239905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7384763" y="2604603"/>
              <a:ext cx="55737" cy="75876"/>
            </a:xfrm>
            <a:custGeom>
              <a:rect b="b" l="l" r="r" t="t"/>
              <a:pathLst>
                <a:path extrusionOk="0" h="202336" w="148633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7269438" y="2565933"/>
              <a:ext cx="45289" cy="73030"/>
            </a:xfrm>
            <a:custGeom>
              <a:rect b="b" l="l" r="r" t="t"/>
              <a:pathLst>
                <a:path extrusionOk="0" h="194746" w="12077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6661328" y="3286571"/>
              <a:ext cx="246629" cy="142589"/>
            </a:xfrm>
            <a:custGeom>
              <a:rect b="b" l="l" r="r" t="t"/>
              <a:pathLst>
                <a:path extrusionOk="0" h="380237" w="657677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6681151" y="2824698"/>
              <a:ext cx="59093" cy="128909"/>
            </a:xfrm>
            <a:custGeom>
              <a:rect b="b" l="l" r="r" t="t"/>
              <a:pathLst>
                <a:path extrusionOk="0" h="343757" w="15758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6689412" y="2771791"/>
              <a:ext cx="42507" cy="81878"/>
            </a:xfrm>
            <a:custGeom>
              <a:rect b="b" l="l" r="r" t="t"/>
              <a:pathLst>
                <a:path extrusionOk="0" h="218341" w="113353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6782889" y="3337575"/>
              <a:ext cx="91625" cy="51652"/>
            </a:xfrm>
            <a:custGeom>
              <a:rect b="b" l="l" r="r" t="t"/>
              <a:pathLst>
                <a:path extrusionOk="0" h="137739" w="244333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6784412" y="3346110"/>
              <a:ext cx="90083" cy="43280"/>
            </a:xfrm>
            <a:custGeom>
              <a:rect b="b" l="l" r="r" t="t"/>
              <a:pathLst>
                <a:path extrusionOk="0" h="115414" w="240222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6715968" y="3307485"/>
              <a:ext cx="91664" cy="51652"/>
            </a:xfrm>
            <a:custGeom>
              <a:rect b="b" l="l" r="r" t="t"/>
              <a:pathLst>
                <a:path extrusionOk="0" h="137739" w="244438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6717638" y="3316019"/>
              <a:ext cx="90119" cy="43280"/>
            </a:xfrm>
            <a:custGeom>
              <a:rect b="b" l="l" r="r" t="t"/>
              <a:pathLst>
                <a:path extrusionOk="0" h="115414" w="240317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6715994" y="2973759"/>
              <a:ext cx="134234" cy="378984"/>
            </a:xfrm>
            <a:custGeom>
              <a:rect b="b" l="l" r="r" t="t"/>
              <a:pathLst>
                <a:path extrusionOk="0" h="1010624" w="357956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6733197" y="2663396"/>
              <a:ext cx="97401" cy="155970"/>
            </a:xfrm>
            <a:custGeom>
              <a:rect b="b" l="l" r="r" t="t"/>
              <a:pathLst>
                <a:path extrusionOk="0" h="415919" w="259735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6701449" y="2773633"/>
              <a:ext cx="149626" cy="248131"/>
            </a:xfrm>
            <a:custGeom>
              <a:rect b="b" l="l" r="r" t="t"/>
              <a:pathLst>
                <a:path extrusionOk="0" h="661684" w="399004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6807278" y="2804619"/>
              <a:ext cx="188651" cy="148054"/>
            </a:xfrm>
            <a:custGeom>
              <a:rect b="b" l="l" r="r" t="t"/>
              <a:pathLst>
                <a:path extrusionOk="0" h="394810" w="503069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6800502" y="2801416"/>
              <a:ext cx="57805" cy="84703"/>
            </a:xfrm>
            <a:custGeom>
              <a:rect b="b" l="l" r="r" t="t"/>
              <a:pathLst>
                <a:path extrusionOk="0" h="225876" w="154147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6736209" y="2656556"/>
              <a:ext cx="94324" cy="104212"/>
            </a:xfrm>
            <a:custGeom>
              <a:rect b="b" l="l" r="r" t="t"/>
              <a:pathLst>
                <a:path extrusionOk="0" h="277898" w="251532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6938621" y="2869615"/>
              <a:ext cx="28545" cy="25115"/>
            </a:xfrm>
            <a:custGeom>
              <a:rect b="b" l="l" r="r" t="t"/>
              <a:pathLst>
                <a:path extrusionOk="0" h="66973" w="76119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2" name="Google Shape;472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473" name="Google Shape;473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rect b="b" l="l" r="r" t="t"/>
                <a:pathLst>
                  <a:path extrusionOk="0" h="126881" w="219679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rect b="b" l="l" r="r" t="t"/>
                <a:pathLst>
                  <a:path extrusionOk="0" h="5238" w="6086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rect b="b" l="l" r="r" t="t"/>
                <a:pathLst>
                  <a:path extrusionOk="0" h="4953" w="4849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rect b="b" l="l" r="r" t="t"/>
                <a:pathLst>
                  <a:path extrusionOk="0" h="126874" w="219203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rect b="b" l="l" r="r" t="t"/>
                <a:pathLst>
                  <a:path extrusionOk="0" h="2102" w="1145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rect b="b" l="l" r="r" t="t"/>
                <a:pathLst>
                  <a:path extrusionOk="0" h="6794" w="9224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rect b="b" l="l" r="r" t="t"/>
                <a:pathLst>
                  <a:path extrusionOk="0" h="6096" w="8558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rect b="b" l="l" r="r" t="t"/>
                <a:pathLst>
                  <a:path extrusionOk="0" h="6096" w="8559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rect b="b" l="l" r="r" t="t"/>
                <a:pathLst>
                  <a:path extrusionOk="0" h="127142" w="219679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rect b="b" l="l" r="r" t="t"/>
                <a:pathLst>
                  <a:path extrusionOk="0" h="117633" w="203812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rect b="b" l="l" r="r" t="t"/>
                <a:pathLst>
                  <a:path extrusionOk="0" h="117633" w="203812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rect b="b" l="l" r="r" t="t"/>
                <a:pathLst>
                  <a:path extrusionOk="0" h="2857" w="5135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rect b="b" l="l" r="r" t="t"/>
                <a:pathLst>
                  <a:path extrusionOk="0" h="1221" w="1521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3" name="Google Shape;493;p16"/>
            <p:cNvSpPr/>
            <p:nvPr/>
          </p:nvSpPr>
          <p:spPr>
            <a:xfrm>
              <a:off x="6948039" y="2876090"/>
              <a:ext cx="48408" cy="40344"/>
            </a:xfrm>
            <a:custGeom>
              <a:rect b="b" l="l" r="r" t="t"/>
              <a:pathLst>
                <a:path extrusionOk="0" h="107584" w="129087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6688913" y="2310158"/>
              <a:ext cx="266844" cy="295297"/>
            </a:xfrm>
            <a:custGeom>
              <a:rect b="b" l="l" r="r" t="t"/>
              <a:pathLst>
                <a:path extrusionOk="0" h="787458" w="711585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6681190" y="2324699"/>
              <a:ext cx="248911" cy="281790"/>
            </a:xfrm>
            <a:custGeom>
              <a:rect b="b" l="l" r="r" t="t"/>
              <a:pathLst>
                <a:path extrusionOk="0" h="751441" w="663763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7244522" y="2103554"/>
              <a:ext cx="267380" cy="295937"/>
            </a:xfrm>
            <a:custGeom>
              <a:rect b="b" l="l" r="r" t="t"/>
              <a:pathLst>
                <a:path extrusionOk="0" h="789165" w="713014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7236798" y="2118137"/>
              <a:ext cx="249375" cy="282304"/>
            </a:xfrm>
            <a:custGeom>
              <a:rect b="b" l="l" r="r" t="t"/>
              <a:pathLst>
                <a:path extrusionOk="0" h="752811" w="66500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rect b="b" l="l" r="r" t="t"/>
              <a:pathLst>
                <a:path extrusionOk="0" h="111823" w="64474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rect b="b" l="l" r="r" t="t"/>
              <a:pathLst>
                <a:path extrusionOk="0" h="112208" w="64696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rect b="b" l="l" r="r" t="t"/>
              <a:pathLst>
                <a:path extrusionOk="0" h="111823" w="64474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7054307" y="2375460"/>
              <a:ext cx="81342" cy="108498"/>
            </a:xfrm>
            <a:custGeom>
              <a:rect b="b" l="l" r="r" t="t"/>
              <a:pathLst>
                <a:path extrusionOk="0" h="289327" w="216911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rect b="b" l="l" r="r" t="t"/>
              <a:pathLst>
                <a:path extrusionOk="0" h="296798" w="17098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rect b="b" l="l" r="r" t="t"/>
              <a:pathLst>
                <a:path extrusionOk="0" h="42290" w="24344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rect b="b" l="l" r="r" t="t"/>
              <a:pathLst>
                <a:path extrusionOk="0" h="42290" w="24344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7066445" y="2439547"/>
              <a:ext cx="31881" cy="22328"/>
            </a:xfrm>
            <a:custGeom>
              <a:rect b="b" l="l" r="r" t="t"/>
              <a:pathLst>
                <a:path extrusionOk="0" h="59542" w="85015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7016984" y="2605070"/>
              <a:ext cx="22181" cy="70080"/>
            </a:xfrm>
            <a:custGeom>
              <a:rect b="b" l="l" r="r" t="t"/>
              <a:pathLst>
                <a:path extrusionOk="0" h="186880" w="59149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7016984" y="2594731"/>
              <a:ext cx="41045" cy="23253"/>
            </a:xfrm>
            <a:custGeom>
              <a:rect b="b" l="l" r="r" t="t"/>
              <a:pathLst>
                <a:path extrusionOk="0" h="62007" w="109454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7057740" y="2595705"/>
              <a:ext cx="65605" cy="105819"/>
            </a:xfrm>
            <a:custGeom>
              <a:rect b="b" l="l" r="r" t="t"/>
              <a:pathLst>
                <a:path extrusionOk="0" h="282184" w="174947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7095932" y="2684289"/>
              <a:ext cx="13087" cy="23860"/>
            </a:xfrm>
            <a:custGeom>
              <a:rect b="b" l="l" r="r" t="t"/>
              <a:pathLst>
                <a:path extrusionOk="0" h="63627" w="34899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7045282" y="2602986"/>
              <a:ext cx="65605" cy="105693"/>
            </a:xfrm>
            <a:custGeom>
              <a:rect b="b" l="l" r="r" t="t"/>
              <a:pathLst>
                <a:path extrusionOk="0" h="281849" w="174947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6" name="Google Shape;5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629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7" name="Google Shape;517;p17"/>
          <p:cNvSpPr txBox="1"/>
          <p:nvPr/>
        </p:nvSpPr>
        <p:spPr>
          <a:xfrm>
            <a:off x="118100" y="4629150"/>
            <a:ext cx="8305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Personalize </a:t>
            </a:r>
            <a:r>
              <a:rPr b="1" lang="en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 sua página inicial com as informações de maior importância!</a:t>
            </a:r>
            <a:endParaRPr b="1" sz="1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8"/>
          <p:cNvSpPr txBox="1"/>
          <p:nvPr>
            <p:ph idx="1" type="body"/>
          </p:nvPr>
        </p:nvSpPr>
        <p:spPr>
          <a:xfrm>
            <a:off x="1039050" y="1028325"/>
            <a:ext cx="43539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 informações mais importantes com à um “click” de distância.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Compartilhe suas notas com seus colegas.</a:t>
            </a:r>
            <a:endParaRPr sz="2400"/>
          </a:p>
        </p:txBody>
      </p:sp>
      <p:sp>
        <p:nvSpPr>
          <p:cNvPr id="523" name="Google Shape;523;p1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4" name="Google Shape;524;p18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525" name="Google Shape;525;p18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8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8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6" name="Google Shape;546;p1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547" name="Google Shape;547;p1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1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1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1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1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1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1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1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1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1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1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1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1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1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7" name="Google Shape;587;p18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8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8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8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8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8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8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8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8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8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8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8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6" name="Google Shape;616;p1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1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1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1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1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1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1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1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1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"/>
          <p:cNvSpPr txBox="1"/>
          <p:nvPr>
            <p:ph idx="4294967295" type="ctrTitle"/>
          </p:nvPr>
        </p:nvSpPr>
        <p:spPr>
          <a:xfrm>
            <a:off x="541475" y="607150"/>
            <a:ext cx="6635700" cy="89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COMPARTILHE</a:t>
            </a:r>
            <a:endParaRPr sz="6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APENAS com quem pode acessar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635" name="Google Shape;635;p1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6" name="Google Shape;6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75" y="1719525"/>
            <a:ext cx="5721690" cy="29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5660" y="3800075"/>
            <a:ext cx="2576035" cy="1948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3" name="Google Shape;6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906"/>
            <a:ext cx="9144000" cy="45577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4" name="Google Shape;644;p20"/>
          <p:cNvSpPr txBox="1"/>
          <p:nvPr/>
        </p:nvSpPr>
        <p:spPr>
          <a:xfrm>
            <a:off x="343225" y="4636750"/>
            <a:ext cx="8305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Se </a:t>
            </a:r>
            <a:r>
              <a:rPr b="1" lang="en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COMUNIQUE </a:t>
            </a:r>
            <a:r>
              <a:rPr b="1" lang="en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com seus colegas e </a:t>
            </a:r>
            <a:r>
              <a:rPr b="1" lang="en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MARQUE</a:t>
            </a:r>
            <a:r>
              <a:rPr b="1" lang="en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as informações mais relevantes</a:t>
            </a:r>
            <a:endParaRPr b="1" sz="1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45" name="Google Shape;645;p20"/>
          <p:cNvSpPr/>
          <p:nvPr/>
        </p:nvSpPr>
        <p:spPr>
          <a:xfrm>
            <a:off x="4789225" y="1555675"/>
            <a:ext cx="354300" cy="3675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